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5" r:id="rId5"/>
    <p:sldId id="261" r:id="rId6"/>
    <p:sldId id="282" r:id="rId7"/>
    <p:sldId id="262" r:id="rId8"/>
    <p:sldId id="277" r:id="rId9"/>
    <p:sldId id="263" r:id="rId10"/>
    <p:sldId id="293" r:id="rId11"/>
    <p:sldId id="266" r:id="rId12"/>
    <p:sldId id="278" r:id="rId13"/>
    <p:sldId id="289" r:id="rId14"/>
    <p:sldId id="275" r:id="rId15"/>
    <p:sldId id="292" r:id="rId16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48" userDrawn="1">
          <p15:clr>
            <a:srgbClr val="A4A3A4"/>
          </p15:clr>
        </p15:guide>
        <p15:guide id="2" pos="2664" userDrawn="1">
          <p15:clr>
            <a:srgbClr val="A4A3A4"/>
          </p15:clr>
        </p15:guide>
        <p15:guide id="3" orient="horz" pos="2664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5ACC36-10C9-4EA9-8F2E-FF4E82506243}" v="3" dt="2021-08-31T21:12:20.0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>
        <p:guide orient="horz" pos="3648"/>
        <p:guide pos="2664"/>
        <p:guide orient="horz" pos="2664"/>
        <p:guide orient="horz" pos="32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94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Relationship Id="rId30" Type="http://schemas.microsoft.com/office/2015/10/relationships/revisionInfo" Target="revisionInfo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38D32CE2-6C64-40A5-9DAB-DD3946A432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20569BD-8C5B-4110-9E60-C359DDF561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1733319-4E1B-4F94-A9CB-22FC9A6DC6BE}" type="datetime1">
              <a:rPr lang="ru-RU" smtClean="0"/>
              <a:t>02.10.2025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4C05E23-8F29-4628-B4F0-7CBCB7658F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19335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g>
</file>

<file path=ppt/media/image3.jpg>
</file>

<file path=ppt/media/image4.jpg>
</file>

<file path=ppt/media/image5.png>
</file>

<file path=ppt/media/image6.wmf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94C8470-F9D1-4B41-99D5-690FD7E347AB}" type="datetime1">
              <a:rPr lang="ru-RU" noProof="0" smtClean="0"/>
              <a:t>02.10.2025</a:t>
            </a:fld>
            <a:endParaRPr lang="ru-RU" noProof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F4F1A11-BB96-443E-B274-982C61AA7E0D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15289623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F4F1A11-BB96-443E-B274-982C61AA7E0D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87072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ru-RU" noProof="0" smtClean="0"/>
              <a:t>10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0131058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ru-RU" noProof="0" smtClean="0"/>
              <a:t>11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0862723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ru-RU" noProof="0" smtClean="0"/>
              <a:t>12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169656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ru-RU" noProof="0" smtClean="0"/>
              <a:t>2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7897764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ru-RU" noProof="0" smtClean="0"/>
              <a:t>3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944168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ru-RU" noProof="0" smtClean="0"/>
              <a:t>4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810451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ru-RU" noProof="0" smtClean="0"/>
              <a:t>5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0930297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ru-RU" noProof="0" smtClean="0"/>
              <a:t>6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4201098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ru-RU" noProof="0" smtClean="0"/>
              <a:t>7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0860558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ru-RU" noProof="0" smtClean="0"/>
              <a:t>8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2560058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F4F1A11-BB96-443E-B274-982C61AA7E0D}" type="slidenum">
              <a:rPr lang="ru-RU" noProof="0" smtClean="0"/>
              <a:t>9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08694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7">
            <a:extLst>
              <a:ext uri="{FF2B5EF4-FFF2-40B4-BE49-F238E27FC236}">
                <a16:creationId xmlns:a16="http://schemas.microsoft.com/office/drawing/2014/main" id="{56C2E115-5267-49A0-A702-59745AC649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21" name="Текст 8">
            <a:extLst>
              <a:ext uri="{FF2B5EF4-FFF2-40B4-BE49-F238E27FC236}">
                <a16:creationId xmlns:a16="http://schemas.microsoft.com/office/drawing/2014/main" id="{04479580-C1B1-4B70-875C-70152944FD5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84355" y="4687178"/>
            <a:ext cx="159851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M</a:t>
            </a:r>
          </a:p>
        </p:txBody>
      </p:sp>
      <p:sp>
        <p:nvSpPr>
          <p:cNvPr id="18" name="Текст 8">
            <a:extLst>
              <a:ext uri="{FF2B5EF4-FFF2-40B4-BE49-F238E27FC236}">
                <a16:creationId xmlns:a16="http://schemas.microsoft.com/office/drawing/2014/main" id="{1323CA5D-7F88-4E2C-B2E1-D03E010724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40172" y="1726672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T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2FDFF095-F8DE-447E-A83F-BD55BD03BE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03189" y="71740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S</a:t>
            </a:r>
          </a:p>
        </p:txBody>
      </p:sp>
      <p:sp>
        <p:nvSpPr>
          <p:cNvPr id="20" name="Текст 8">
            <a:extLst>
              <a:ext uri="{FF2B5EF4-FFF2-40B4-BE49-F238E27FC236}">
                <a16:creationId xmlns:a16="http://schemas.microsoft.com/office/drawing/2014/main" id="{FA2755C1-A0B6-448A-BE5D-4B492BB7BB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693" y="2858632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E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7F3357-BDC3-43CE-89C0-05F5AB973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73216" y="3667946"/>
            <a:ext cx="9285382" cy="1277857"/>
          </a:xfrm>
        </p:spPr>
        <p:txBody>
          <a:bodyPr rtlCol="0" anchor="ctr"/>
          <a:lstStyle>
            <a:lvl1pPr algn="l">
              <a:defRPr sz="6000" cap="all" baseline="0"/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0EFD7F6-12F1-44A8-B26F-82773993F1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970418" y="5325276"/>
            <a:ext cx="3677297" cy="682094"/>
          </a:xfrm>
        </p:spPr>
        <p:txBody>
          <a:bodyPr rtlCol="0" anchor="ctr"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ЩЕЛКНИТЕ, ЧТОБЫ ИЗМЕНИТЬ</a:t>
            </a:r>
          </a:p>
        </p:txBody>
      </p: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BE5B50AA-4BAC-4997-B444-E281DECD0DB4}"/>
              </a:ext>
            </a:extLst>
          </p:cNvPr>
          <p:cNvCxnSpPr>
            <a:cxnSpLocks/>
          </p:cNvCxnSpPr>
          <p:nvPr userDrawn="1"/>
        </p:nvCxnSpPr>
        <p:spPr>
          <a:xfrm>
            <a:off x="4579559" y="5744231"/>
            <a:ext cx="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B2DEC412-0EF3-4D93-AF25-A2D2F5A5093A}"/>
              </a:ext>
            </a:extLst>
          </p:cNvPr>
          <p:cNvCxnSpPr>
            <a:cxnSpLocks/>
          </p:cNvCxnSpPr>
          <p:nvPr userDrawn="1"/>
        </p:nvCxnSpPr>
        <p:spPr>
          <a:xfrm>
            <a:off x="2536371" y="2017985"/>
            <a:ext cx="0" cy="153432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1C2836A9-D1F4-4562-B95F-B7BF8F4713B5}"/>
              </a:ext>
            </a:extLst>
          </p:cNvPr>
          <p:cNvCxnSpPr>
            <a:cxnSpLocks/>
          </p:cNvCxnSpPr>
          <p:nvPr userDrawn="1"/>
        </p:nvCxnSpPr>
        <p:spPr>
          <a:xfrm flipH="1">
            <a:off x="4245428" y="5655432"/>
            <a:ext cx="331888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98361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8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ри объекта с заголов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29EDF1B-BFF2-495C-B3B8-4EE6F48140F0}"/>
              </a:ext>
            </a:extLst>
          </p:cNvPr>
          <p:cNvSpPr/>
          <p:nvPr userDrawn="1"/>
        </p:nvSpPr>
        <p:spPr>
          <a:xfrm>
            <a:off x="8412200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29F2809-C0D4-4624-9BF4-7A5A02FC6504}"/>
              </a:ext>
            </a:extLst>
          </p:cNvPr>
          <p:cNvSpPr/>
          <p:nvPr userDrawn="1"/>
        </p:nvSpPr>
        <p:spPr>
          <a:xfrm>
            <a:off x="1034142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FA38AFF1-A7FF-4F75-9E57-C1827806B34E}"/>
              </a:ext>
            </a:extLst>
          </p:cNvPr>
          <p:cNvSpPr/>
          <p:nvPr userDrawn="1"/>
        </p:nvSpPr>
        <p:spPr>
          <a:xfrm>
            <a:off x="4706975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266159"/>
            <a:ext cx="2941600" cy="360000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Заголовок 1</a:t>
            </a:r>
          </a:p>
        </p:txBody>
      </p:sp>
      <p:sp>
        <p:nvSpPr>
          <p:cNvPr id="10" name="Текст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117103"/>
            <a:ext cx="2941600" cy="1141882"/>
          </a:xfrm>
        </p:spPr>
        <p:txBody>
          <a:bodyPr rtlCol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Текст 8">
            <a:extLst>
              <a:ext uri="{FF2B5EF4-FFF2-40B4-BE49-F238E27FC236}">
                <a16:creationId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266159"/>
            <a:ext cx="2941600" cy="360000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Заголовок 2</a:t>
            </a:r>
          </a:p>
        </p:txBody>
      </p:sp>
      <p:sp>
        <p:nvSpPr>
          <p:cNvPr id="21" name="Текст 10">
            <a:extLst>
              <a:ext uri="{FF2B5EF4-FFF2-40B4-BE49-F238E27FC236}">
                <a16:creationId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117103"/>
            <a:ext cx="2941600" cy="1141882"/>
          </a:xfrm>
        </p:spPr>
        <p:txBody>
          <a:bodyPr rtlCol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23" name="Текст 8">
            <a:extLst>
              <a:ext uri="{FF2B5EF4-FFF2-40B4-BE49-F238E27FC236}">
                <a16:creationId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266159"/>
            <a:ext cx="2941600" cy="360000"/>
          </a:xfrm>
        </p:spPr>
        <p:txBody>
          <a:bodyPr rtlCol="0"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Заголовок 3</a:t>
            </a:r>
          </a:p>
        </p:txBody>
      </p:sp>
      <p:sp>
        <p:nvSpPr>
          <p:cNvPr id="24" name="Текст 10">
            <a:extLst>
              <a:ext uri="{FF2B5EF4-FFF2-40B4-BE49-F238E27FC236}">
                <a16:creationId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117103"/>
            <a:ext cx="2941600" cy="1141882"/>
          </a:xfrm>
        </p:spPr>
        <p:txBody>
          <a:bodyPr rtlCol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Описание пункта</a:t>
            </a:r>
          </a:p>
        </p:txBody>
      </p:sp>
      <p:sp>
        <p:nvSpPr>
          <p:cNvPr id="18" name="Дата 2">
            <a:extLst>
              <a:ext uri="{FF2B5EF4-FFF2-40B4-BE49-F238E27FC236}">
                <a16:creationId xmlns:a16="http://schemas.microsoft.com/office/drawing/2014/main" id="{7EDA1598-95B9-4907-B9B9-46A0B9ACC8DA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ru-RU" noProof="0"/>
              <a:t>07.01.20ГГ</a:t>
            </a:r>
          </a:p>
        </p:txBody>
      </p:sp>
      <p:sp>
        <p:nvSpPr>
          <p:cNvPr id="19" name="Нижний колонтитул 3">
            <a:extLst>
              <a:ext uri="{FF2B5EF4-FFF2-40B4-BE49-F238E27FC236}">
                <a16:creationId xmlns:a16="http://schemas.microsoft.com/office/drawing/2014/main" id="{63AF9C34-CC92-4EDC-9D5F-1FABCEB87400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20" name="Номер слайда 4">
            <a:extLst>
              <a:ext uri="{FF2B5EF4-FFF2-40B4-BE49-F238E27FC236}">
                <a16:creationId xmlns:a16="http://schemas.microsoft.com/office/drawing/2014/main" id="{EAEA54FD-376F-4285-9684-F9DFDE0B472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890367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Заголовок и объект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олилиния: Форма 26">
            <a:extLst>
              <a:ext uri="{FF2B5EF4-FFF2-40B4-BE49-F238E27FC236}">
                <a16:creationId xmlns:a16="http://schemas.microsoft.com/office/drawing/2014/main" id="{3744A1FD-A0F1-401C-BB06-4ACCF6AA058F}"/>
              </a:ext>
            </a:extLst>
          </p:cNvPr>
          <p:cNvSpPr/>
          <p:nvPr userDrawn="1"/>
        </p:nvSpPr>
        <p:spPr>
          <a:xfrm>
            <a:off x="0" y="2"/>
            <a:ext cx="5288281" cy="6858001"/>
          </a:xfrm>
          <a:custGeom>
            <a:avLst/>
            <a:gdLst>
              <a:gd name="connsiteX0" fmla="*/ 0 w 5288281"/>
              <a:gd name="connsiteY0" fmla="*/ 0 h 6858001"/>
              <a:gd name="connsiteX1" fmla="*/ 1707378 w 5288281"/>
              <a:gd name="connsiteY1" fmla="*/ 0 h 6858001"/>
              <a:gd name="connsiteX2" fmla="*/ 1707378 w 5288281"/>
              <a:gd name="connsiteY2" fmla="*/ 1511096 h 6858001"/>
              <a:gd name="connsiteX3" fmla="*/ 5288281 w 5288281"/>
              <a:gd name="connsiteY3" fmla="*/ 1511096 h 6858001"/>
              <a:gd name="connsiteX4" fmla="*/ 5288281 w 5288281"/>
              <a:gd name="connsiteY4" fmla="*/ 3253159 h 6858001"/>
              <a:gd name="connsiteX5" fmla="*/ 1707378 w 5288281"/>
              <a:gd name="connsiteY5" fmla="*/ 3253159 h 6858001"/>
              <a:gd name="connsiteX6" fmla="*/ 1707378 w 5288281"/>
              <a:gd name="connsiteY6" fmla="*/ 5115860 h 6858001"/>
              <a:gd name="connsiteX7" fmla="*/ 5272034 w 5288281"/>
              <a:gd name="connsiteY7" fmla="*/ 5115860 h 6858001"/>
              <a:gd name="connsiteX8" fmla="*/ 5272034 w 5288281"/>
              <a:gd name="connsiteY8" fmla="*/ 6858001 h 6858001"/>
              <a:gd name="connsiteX9" fmla="*/ 0 w 5288281"/>
              <a:gd name="connsiteY9" fmla="*/ 6858001 h 6858001"/>
              <a:gd name="connsiteX10" fmla="*/ 0 w 5288281"/>
              <a:gd name="connsiteY10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281" h="6858001">
                <a:moveTo>
                  <a:pt x="0" y="0"/>
                </a:moveTo>
                <a:lnTo>
                  <a:pt x="1707378" y="0"/>
                </a:lnTo>
                <a:lnTo>
                  <a:pt x="1707378" y="1511096"/>
                </a:lnTo>
                <a:lnTo>
                  <a:pt x="5288281" y="1511096"/>
                </a:lnTo>
                <a:lnTo>
                  <a:pt x="5288281" y="3253159"/>
                </a:lnTo>
                <a:lnTo>
                  <a:pt x="1707378" y="3253159"/>
                </a:lnTo>
                <a:lnTo>
                  <a:pt x="1707378" y="5115860"/>
                </a:lnTo>
                <a:lnTo>
                  <a:pt x="5272034" y="5115860"/>
                </a:lnTo>
                <a:lnTo>
                  <a:pt x="5272034" y="6858001"/>
                </a:lnTo>
                <a:lnTo>
                  <a:pt x="0" y="6858001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rtl="0"/>
            <a:endParaRPr lang="ru-RU" noProof="0"/>
          </a:p>
        </p:txBody>
      </p:sp>
      <p:sp>
        <p:nvSpPr>
          <p:cNvPr id="31" name="Заголовок 1">
            <a:extLst>
              <a:ext uri="{FF2B5EF4-FFF2-40B4-BE49-F238E27FC236}">
                <a16:creationId xmlns:a16="http://schemas.microsoft.com/office/drawing/2014/main" id="{B2DB8B03-EE62-48FF-8583-59DFBBEDA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 lIns="0" rtlCol="0" anchor="t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3" name="Текст 8">
            <a:extLst>
              <a:ext uri="{FF2B5EF4-FFF2-40B4-BE49-F238E27FC236}">
                <a16:creationId xmlns:a16="http://schemas.microsoft.com/office/drawing/2014/main" id="{EAF98237-032C-4FA5-B76D-C29FB5F6FF7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66082" y="3009550"/>
            <a:ext cx="1254314" cy="360000"/>
          </a:xfrm>
        </p:spPr>
        <p:txBody>
          <a:bodyPr rtlCol="0"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34" name="Текст 8">
            <a:extLst>
              <a:ext uri="{FF2B5EF4-FFF2-40B4-BE49-F238E27FC236}">
                <a16:creationId xmlns:a16="http://schemas.microsoft.com/office/drawing/2014/main" id="{44353DAE-0553-4AB4-8929-C4F0C1424E1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66082" y="4017086"/>
            <a:ext cx="1254314" cy="360000"/>
          </a:xfrm>
        </p:spPr>
        <p:txBody>
          <a:bodyPr rtlCol="0"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35" name="Текст 8">
            <a:extLst>
              <a:ext uri="{FF2B5EF4-FFF2-40B4-BE49-F238E27FC236}">
                <a16:creationId xmlns:a16="http://schemas.microsoft.com/office/drawing/2014/main" id="{9651CB4B-B007-4E99-9371-20279E8FF7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66082" y="4957948"/>
            <a:ext cx="1254314" cy="360000"/>
          </a:xfrm>
        </p:spPr>
        <p:txBody>
          <a:bodyPr rtlCol="0"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36" name="Текст 8">
            <a:extLst>
              <a:ext uri="{FF2B5EF4-FFF2-40B4-BE49-F238E27FC236}">
                <a16:creationId xmlns:a16="http://schemas.microsoft.com/office/drawing/2014/main" id="{C0437717-0C1B-4589-AEF7-D8E934F411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03720" y="2816574"/>
            <a:ext cx="561421" cy="627254"/>
          </a:xfrm>
        </p:spPr>
        <p:txBody>
          <a:bodyPr rtlCol="0"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 dirty="0"/>
              <a:t>#</a:t>
            </a:r>
          </a:p>
        </p:txBody>
      </p:sp>
      <p:sp>
        <p:nvSpPr>
          <p:cNvPr id="39" name="Текст 8">
            <a:extLst>
              <a:ext uri="{FF2B5EF4-FFF2-40B4-BE49-F238E27FC236}">
                <a16:creationId xmlns:a16="http://schemas.microsoft.com/office/drawing/2014/main" id="{BE01B6B4-5A67-4429-A312-A531EC3BF42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903720" y="3805802"/>
            <a:ext cx="561421" cy="627254"/>
          </a:xfrm>
        </p:spPr>
        <p:txBody>
          <a:bodyPr rtlCol="0"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#</a:t>
            </a:r>
          </a:p>
        </p:txBody>
      </p:sp>
      <p:sp>
        <p:nvSpPr>
          <p:cNvPr id="40" name="Текст 8">
            <a:extLst>
              <a:ext uri="{FF2B5EF4-FFF2-40B4-BE49-F238E27FC236}">
                <a16:creationId xmlns:a16="http://schemas.microsoft.com/office/drawing/2014/main" id="{1673722D-82CF-4D94-9D83-D95A8DE5ACE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903721" y="4795030"/>
            <a:ext cx="561421" cy="627254"/>
          </a:xfrm>
        </p:spPr>
        <p:txBody>
          <a:bodyPr rtlCol="0"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#</a:t>
            </a:r>
          </a:p>
        </p:txBody>
      </p:sp>
      <p:sp>
        <p:nvSpPr>
          <p:cNvPr id="41" name="Текст 18">
            <a:extLst>
              <a:ext uri="{FF2B5EF4-FFF2-40B4-BE49-F238E27FC236}">
                <a16:creationId xmlns:a16="http://schemas.microsoft.com/office/drawing/2014/main" id="{05767D4F-E20C-4F37-B411-A7F221B6A85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9106" y="3058998"/>
            <a:ext cx="2427514" cy="715169"/>
          </a:xfrm>
        </p:spPr>
        <p:txBody>
          <a:bodyPr lIns="0" rtlCol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42" name="Текст 18">
            <a:extLst>
              <a:ext uri="{FF2B5EF4-FFF2-40B4-BE49-F238E27FC236}">
                <a16:creationId xmlns:a16="http://schemas.microsoft.com/office/drawing/2014/main" id="{BB90A96A-A614-41C0-9759-F6C15AE6806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29106" y="4069174"/>
            <a:ext cx="2427514" cy="715169"/>
          </a:xfrm>
        </p:spPr>
        <p:txBody>
          <a:bodyPr lIns="0" rtlCol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43" name="Текст 18">
            <a:extLst>
              <a:ext uri="{FF2B5EF4-FFF2-40B4-BE49-F238E27FC236}">
                <a16:creationId xmlns:a16="http://schemas.microsoft.com/office/drawing/2014/main" id="{983AE7FC-57B1-4AB3-8EAA-A85904DBBE9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29106" y="5011206"/>
            <a:ext cx="2427514" cy="715169"/>
          </a:xfrm>
        </p:spPr>
        <p:txBody>
          <a:bodyPr lIns="0" rtlCol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15" name="Дата 1">
            <a:extLst>
              <a:ext uri="{FF2B5EF4-FFF2-40B4-BE49-F238E27FC236}">
                <a16:creationId xmlns:a16="http://schemas.microsoft.com/office/drawing/2014/main" id="{8AECD175-60EB-459F-BA4C-8E4DE7BC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07.01.20ГГ</a:t>
            </a:r>
          </a:p>
        </p:txBody>
      </p:sp>
      <p:sp>
        <p:nvSpPr>
          <p:cNvPr id="16" name="Нижний колонтитул 2">
            <a:extLst>
              <a:ext uri="{FF2B5EF4-FFF2-40B4-BE49-F238E27FC236}">
                <a16:creationId xmlns:a16="http://schemas.microsoft.com/office/drawing/2014/main" id="{2180FF4C-4A98-4E30-B414-026CEECA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17" name="Номер слайда 7">
            <a:extLst>
              <a:ext uri="{FF2B5EF4-FFF2-40B4-BE49-F238E27FC236}">
                <a16:creationId xmlns:a16="http://schemas.microsoft.com/office/drawing/2014/main" id="{9498BBC0-E864-44E0-8C60-D13DC062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9FF96520-E4CE-4EAD-8ABF-1D2297D6B3AA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5613106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 с рисунком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Рисунок 17">
            <a:extLst>
              <a:ext uri="{FF2B5EF4-FFF2-40B4-BE49-F238E27FC236}">
                <a16:creationId xmlns:a16="http://schemas.microsoft.com/office/drawing/2014/main" id="{1FBFD526-F385-422D-A7A7-BCE72D8141B2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3"/>
            <a:ext cx="5288281" cy="6857999"/>
          </a:xfrm>
          <a:custGeom>
            <a:avLst/>
            <a:gdLst>
              <a:gd name="connsiteX0" fmla="*/ 0 w 5288281"/>
              <a:gd name="connsiteY0" fmla="*/ 0 h 6857999"/>
              <a:gd name="connsiteX1" fmla="*/ 1707378 w 5288281"/>
              <a:gd name="connsiteY1" fmla="*/ 0 h 6857999"/>
              <a:gd name="connsiteX2" fmla="*/ 1707378 w 5288281"/>
              <a:gd name="connsiteY2" fmla="*/ 1511096 h 6857999"/>
              <a:gd name="connsiteX3" fmla="*/ 5288281 w 5288281"/>
              <a:gd name="connsiteY3" fmla="*/ 1511096 h 6857999"/>
              <a:gd name="connsiteX4" fmla="*/ 5288281 w 5288281"/>
              <a:gd name="connsiteY4" fmla="*/ 3253159 h 6857999"/>
              <a:gd name="connsiteX5" fmla="*/ 1707378 w 5288281"/>
              <a:gd name="connsiteY5" fmla="*/ 3253159 h 6857999"/>
              <a:gd name="connsiteX6" fmla="*/ 1707378 w 5288281"/>
              <a:gd name="connsiteY6" fmla="*/ 5115860 h 6857999"/>
              <a:gd name="connsiteX7" fmla="*/ 5272034 w 5288281"/>
              <a:gd name="connsiteY7" fmla="*/ 5115860 h 6857999"/>
              <a:gd name="connsiteX8" fmla="*/ 5272034 w 5288281"/>
              <a:gd name="connsiteY8" fmla="*/ 6857999 h 6857999"/>
              <a:gd name="connsiteX9" fmla="*/ 0 w 5288281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88281" h="6857999">
                <a:moveTo>
                  <a:pt x="0" y="0"/>
                </a:moveTo>
                <a:lnTo>
                  <a:pt x="1707378" y="0"/>
                </a:lnTo>
                <a:lnTo>
                  <a:pt x="1707378" y="1511096"/>
                </a:lnTo>
                <a:lnTo>
                  <a:pt x="5288281" y="1511096"/>
                </a:lnTo>
                <a:lnTo>
                  <a:pt x="5288281" y="3253159"/>
                </a:lnTo>
                <a:lnTo>
                  <a:pt x="1707378" y="3253159"/>
                </a:lnTo>
                <a:lnTo>
                  <a:pt x="1707378" y="5115860"/>
                </a:lnTo>
                <a:lnTo>
                  <a:pt x="5272034" y="5115860"/>
                </a:lnTo>
                <a:lnTo>
                  <a:pt x="5272034" y="6857999"/>
                </a:lnTo>
                <a:lnTo>
                  <a:pt x="0" y="6857999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endParaRPr lang="ru-RU" noProof="0"/>
          </a:p>
        </p:txBody>
      </p:sp>
      <p:sp>
        <p:nvSpPr>
          <p:cNvPr id="31" name="Заголовок 1">
            <a:extLst>
              <a:ext uri="{FF2B5EF4-FFF2-40B4-BE49-F238E27FC236}">
                <a16:creationId xmlns:a16="http://schemas.microsoft.com/office/drawing/2014/main" id="{B2DB8B03-EE62-48FF-8583-59DFBBEDA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 lIns="0" rtlCol="0" anchor="t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3" name="Текст 8">
            <a:extLst>
              <a:ext uri="{FF2B5EF4-FFF2-40B4-BE49-F238E27FC236}">
                <a16:creationId xmlns:a16="http://schemas.microsoft.com/office/drawing/2014/main" id="{EAF98237-032C-4FA5-B76D-C29FB5F6FF7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66082" y="3009550"/>
            <a:ext cx="1254314" cy="360000"/>
          </a:xfrm>
        </p:spPr>
        <p:txBody>
          <a:bodyPr rtlCol="0"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34" name="Текст 8">
            <a:extLst>
              <a:ext uri="{FF2B5EF4-FFF2-40B4-BE49-F238E27FC236}">
                <a16:creationId xmlns:a16="http://schemas.microsoft.com/office/drawing/2014/main" id="{44353DAE-0553-4AB4-8929-C4F0C1424E1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66082" y="4017086"/>
            <a:ext cx="1254314" cy="360000"/>
          </a:xfrm>
        </p:spPr>
        <p:txBody>
          <a:bodyPr rtlCol="0"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35" name="Текст 8">
            <a:extLst>
              <a:ext uri="{FF2B5EF4-FFF2-40B4-BE49-F238E27FC236}">
                <a16:creationId xmlns:a16="http://schemas.microsoft.com/office/drawing/2014/main" id="{9651CB4B-B007-4E99-9371-20279E8FF7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66082" y="4957948"/>
            <a:ext cx="1254314" cy="360000"/>
          </a:xfrm>
        </p:spPr>
        <p:txBody>
          <a:bodyPr rtlCol="0"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36" name="Текст 8">
            <a:extLst>
              <a:ext uri="{FF2B5EF4-FFF2-40B4-BE49-F238E27FC236}">
                <a16:creationId xmlns:a16="http://schemas.microsoft.com/office/drawing/2014/main" id="{C0437717-0C1B-4589-AEF7-D8E934F411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03720" y="2816574"/>
            <a:ext cx="561421" cy="627254"/>
          </a:xfrm>
        </p:spPr>
        <p:txBody>
          <a:bodyPr rtlCol="0"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 dirty="0"/>
              <a:t>#</a:t>
            </a:r>
          </a:p>
        </p:txBody>
      </p:sp>
      <p:sp>
        <p:nvSpPr>
          <p:cNvPr id="39" name="Текст 8">
            <a:extLst>
              <a:ext uri="{FF2B5EF4-FFF2-40B4-BE49-F238E27FC236}">
                <a16:creationId xmlns:a16="http://schemas.microsoft.com/office/drawing/2014/main" id="{BE01B6B4-5A67-4429-A312-A531EC3BF42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903720" y="3805802"/>
            <a:ext cx="561421" cy="627254"/>
          </a:xfrm>
        </p:spPr>
        <p:txBody>
          <a:bodyPr rtlCol="0"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#</a:t>
            </a:r>
          </a:p>
        </p:txBody>
      </p:sp>
      <p:sp>
        <p:nvSpPr>
          <p:cNvPr id="40" name="Текст 8">
            <a:extLst>
              <a:ext uri="{FF2B5EF4-FFF2-40B4-BE49-F238E27FC236}">
                <a16:creationId xmlns:a16="http://schemas.microsoft.com/office/drawing/2014/main" id="{1673722D-82CF-4D94-9D83-D95A8DE5ACE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903721" y="4795030"/>
            <a:ext cx="561421" cy="627254"/>
          </a:xfrm>
        </p:spPr>
        <p:txBody>
          <a:bodyPr rtlCol="0"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#</a:t>
            </a:r>
          </a:p>
        </p:txBody>
      </p:sp>
      <p:sp>
        <p:nvSpPr>
          <p:cNvPr id="41" name="Текст 18">
            <a:extLst>
              <a:ext uri="{FF2B5EF4-FFF2-40B4-BE49-F238E27FC236}">
                <a16:creationId xmlns:a16="http://schemas.microsoft.com/office/drawing/2014/main" id="{05767D4F-E20C-4F37-B411-A7F221B6A85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9106" y="3074238"/>
            <a:ext cx="2427514" cy="715169"/>
          </a:xfrm>
        </p:spPr>
        <p:txBody>
          <a:bodyPr lIns="0" rtlCol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42" name="Текст 18">
            <a:extLst>
              <a:ext uri="{FF2B5EF4-FFF2-40B4-BE49-F238E27FC236}">
                <a16:creationId xmlns:a16="http://schemas.microsoft.com/office/drawing/2014/main" id="{BB90A96A-A614-41C0-9759-F6C15AE6806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29106" y="4074889"/>
            <a:ext cx="2427514" cy="715169"/>
          </a:xfrm>
        </p:spPr>
        <p:txBody>
          <a:bodyPr lIns="0" rtlCol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43" name="Текст 18">
            <a:extLst>
              <a:ext uri="{FF2B5EF4-FFF2-40B4-BE49-F238E27FC236}">
                <a16:creationId xmlns:a16="http://schemas.microsoft.com/office/drawing/2014/main" id="{983AE7FC-57B1-4AB3-8EAA-A85904DBBE9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29106" y="5016921"/>
            <a:ext cx="2427514" cy="715169"/>
          </a:xfrm>
        </p:spPr>
        <p:txBody>
          <a:bodyPr lIns="0" rtlCol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15" name="Дата 1">
            <a:extLst>
              <a:ext uri="{FF2B5EF4-FFF2-40B4-BE49-F238E27FC236}">
                <a16:creationId xmlns:a16="http://schemas.microsoft.com/office/drawing/2014/main" id="{8AECD175-60EB-459F-BA4C-8E4DE7BC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07.01.20ГГ</a:t>
            </a:r>
          </a:p>
        </p:txBody>
      </p:sp>
      <p:sp>
        <p:nvSpPr>
          <p:cNvPr id="16" name="Нижний колонтитул 2">
            <a:extLst>
              <a:ext uri="{FF2B5EF4-FFF2-40B4-BE49-F238E27FC236}">
                <a16:creationId xmlns:a16="http://schemas.microsoft.com/office/drawing/2014/main" id="{2180FF4C-4A98-4E30-B414-026CEECA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17" name="Номер слайда 7">
            <a:extLst>
              <a:ext uri="{FF2B5EF4-FFF2-40B4-BE49-F238E27FC236}">
                <a16:creationId xmlns:a16="http://schemas.microsoft.com/office/drawing/2014/main" id="{9498BBC0-E864-44E0-8C60-D13DC062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9FF96520-E4CE-4EAD-8ABF-1D2297D6B3AA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761290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 с заголов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3429000"/>
            <a:ext cx="4114797" cy="2747962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239003" y="3429000"/>
            <a:ext cx="4114797" cy="2747962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/>
              <a:t>07.01.20ГГ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7500" y="6356350"/>
            <a:ext cx="876300" cy="365125"/>
          </a:xfrm>
        </p:spPr>
        <p:txBody>
          <a:bodyPr rtlCol="0"/>
          <a:lstStyle/>
          <a:p>
            <a:pPr rtl="0"/>
            <a:fld id="{9FF96520-E4CE-4EAD-8ABF-1D2297D6B3AA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E0011F19-A2C9-4F67-A7F1-592B85FFB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 rtlCol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C7C8CFDC-095C-4312-A01D-7430D1FEAA6F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603500"/>
            <a:ext cx="0" cy="42545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6DE385DE-9334-4CED-AD7E-F63A320B0512}"/>
              </a:ext>
            </a:extLst>
          </p:cNvPr>
          <p:cNvSpPr/>
          <p:nvPr userDrawn="1"/>
        </p:nvSpPr>
        <p:spPr>
          <a:xfrm>
            <a:off x="0" y="2324100"/>
            <a:ext cx="12192000" cy="63341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/>
          </a:p>
        </p:txBody>
      </p:sp>
      <p:sp>
        <p:nvSpPr>
          <p:cNvPr id="13" name="Текст 2">
            <a:extLst>
              <a:ext uri="{FF2B5EF4-FFF2-40B4-BE49-F238E27FC236}">
                <a16:creationId xmlns:a16="http://schemas.microsoft.com/office/drawing/2014/main" id="{211839B3-0E6A-4750-8862-3A55B0FEF98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201" y="2413000"/>
            <a:ext cx="4114795" cy="49371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4" name="Текст 2">
            <a:extLst>
              <a:ext uri="{FF2B5EF4-FFF2-40B4-BE49-F238E27FC236}">
                <a16:creationId xmlns:a16="http://schemas.microsoft.com/office/drawing/2014/main" id="{E72DA832-BD58-447B-A20E-EA3A7F4EAFF0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7239003" y="2413000"/>
            <a:ext cx="4114797" cy="49371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1" name="Нижний колонтитул 7">
            <a:extLst>
              <a:ext uri="{FF2B5EF4-FFF2-40B4-BE49-F238E27FC236}">
                <a16:creationId xmlns:a16="http://schemas.microsoft.com/office/drawing/2014/main" id="{64EBCEB5-BD23-4BD0-BB31-DF6A631D5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2" y="6356350"/>
            <a:ext cx="3038469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ru-RU" noProof="0"/>
              <a:t>Набор слайдов для презентации</a:t>
            </a:r>
          </a:p>
        </p:txBody>
      </p:sp>
    </p:spTree>
    <p:extLst>
      <p:ext uri="{BB962C8B-B14F-4D97-AF65-F5344CB8AC3E}">
        <p14:creationId xmlns:p14="http://schemas.microsoft.com/office/powerpoint/2010/main" val="33484456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сштабиров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57335" y="1822008"/>
            <a:ext cx="3295186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Подзаголовок слайда</a:t>
            </a:r>
          </a:p>
        </p:txBody>
      </p:sp>
      <p:sp>
        <p:nvSpPr>
          <p:cNvPr id="17" name="Текст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57335" y="2167484"/>
            <a:ext cx="3294437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ru-RU" noProof="0"/>
              <a:t>07.01.20ГГ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20" name="Текст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80795" y="3339988"/>
            <a:ext cx="3295186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Подзаголовок слайда</a:t>
            </a:r>
          </a:p>
        </p:txBody>
      </p:sp>
      <p:sp>
        <p:nvSpPr>
          <p:cNvPr id="21" name="Текст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0795" y="3685464"/>
            <a:ext cx="3294437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24" name="Текст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1710" y="4857968"/>
            <a:ext cx="3295186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Подзаголовок слайда</a:t>
            </a:r>
          </a:p>
        </p:txBody>
      </p:sp>
      <p:sp>
        <p:nvSpPr>
          <p:cNvPr id="25" name="Текст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1710" y="5203444"/>
            <a:ext cx="3294437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cxnSp>
        <p:nvCxnSpPr>
          <p:cNvPr id="7" name="Прямая со стрелкой 6">
            <a:extLst>
              <a:ext uri="{FF2B5EF4-FFF2-40B4-BE49-F238E27FC236}">
                <a16:creationId xmlns:a16="http://schemas.microsoft.com/office/drawing/2014/main" id="{274844B5-3E4A-4209-AD6C-31EB9B57D62E}"/>
              </a:ext>
            </a:extLst>
          </p:cNvPr>
          <p:cNvCxnSpPr>
            <a:cxnSpLocks/>
          </p:cNvCxnSpPr>
          <p:nvPr userDrawn="1"/>
        </p:nvCxnSpPr>
        <p:spPr>
          <a:xfrm flipV="1">
            <a:off x="4369950" y="805543"/>
            <a:ext cx="3648352" cy="6052189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1519057B-4248-4880-A89E-5DCBBB157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9760112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DB7A5A-4225-417D-92C6-1C9A16E37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/>
              <a:t>07.01.20ГГ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B9BA8EE-BF3B-4E61-9241-4BC605B36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763402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2611C53D-85FC-41D8-9A69-F4734072CC4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034142" y="2046288"/>
            <a:ext cx="5544458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17446CE-03E2-409B-B8EF-7C188C1E68C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034142" y="3162300"/>
            <a:ext cx="5544458" cy="3027362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0F4FC59-2ADF-4A3F-BBF9-07FF022209A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240588" y="2046288"/>
            <a:ext cx="4114800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47F889E-7C42-4396-AEE8-7B337AFAF1E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240588" y="3162300"/>
            <a:ext cx="4114800" cy="3027362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33D57D1-26E8-4CE2-AAA6-482AA55FC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/>
              <a:t>07.01.20ГГ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C24918E-7FEA-4406-B5C4-9CA22363D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015B8D0-7EB3-42DC-AD4D-51B34268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2FF7DCBA-487E-4B33-BB90-0DADF952C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5679E440-088D-4C5E-AE96-53292A60A147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2513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34142" y="1850572"/>
            <a:ext cx="10134601" cy="4093028"/>
          </a:xfrm>
        </p:spPr>
        <p:txBody>
          <a:bodyPr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/>
              <a:t>07.01.20ГГ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416206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 — 4 ввер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Рисунок 23">
            <a:extLst>
              <a:ext uri="{FF2B5EF4-FFF2-40B4-BE49-F238E27FC236}">
                <a16:creationId xmlns:a16="http://schemas.microsoft.com/office/drawing/2014/main" id="{C7B19AA7-3B63-43B8-BE54-6F7F01B2625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04817" y="2233881"/>
            <a:ext cx="3387182" cy="2390238"/>
          </a:xfrm>
          <a:custGeom>
            <a:avLst/>
            <a:gdLst>
              <a:gd name="connsiteX0" fmla="*/ 1033243 w 3387182"/>
              <a:gd name="connsiteY0" fmla="*/ 0 h 2390238"/>
              <a:gd name="connsiteX1" fmla="*/ 3387182 w 3387182"/>
              <a:gd name="connsiteY1" fmla="*/ 0 h 2390238"/>
              <a:gd name="connsiteX2" fmla="*/ 3378264 w 3387182"/>
              <a:gd name="connsiteY2" fmla="*/ 2390238 h 2390238"/>
              <a:gd name="connsiteX3" fmla="*/ 0 w 3387182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7182" h="2390238">
                <a:moveTo>
                  <a:pt x="1033243" y="0"/>
                </a:moveTo>
                <a:lnTo>
                  <a:pt x="3387182" y="0"/>
                </a:lnTo>
                <a:lnTo>
                  <a:pt x="3378264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endParaRPr lang="ru-RU" noProof="0"/>
          </a:p>
        </p:txBody>
      </p:sp>
      <p:sp>
        <p:nvSpPr>
          <p:cNvPr id="21" name="Рисунок 20">
            <a:extLst>
              <a:ext uri="{FF2B5EF4-FFF2-40B4-BE49-F238E27FC236}">
                <a16:creationId xmlns:a16="http://schemas.microsoft.com/office/drawing/2014/main" id="{1B55057A-5AE4-4EAE-8E1E-189462BF31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90016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endParaRPr lang="ru-RU" noProof="0"/>
          </a:p>
        </p:txBody>
      </p:sp>
      <p:sp>
        <p:nvSpPr>
          <p:cNvPr id="17" name="Рисунок 16">
            <a:extLst>
              <a:ext uri="{FF2B5EF4-FFF2-40B4-BE49-F238E27FC236}">
                <a16:creationId xmlns:a16="http://schemas.microsoft.com/office/drawing/2014/main" id="{A4433358-37F4-4631-87BD-71A4E90A4C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75215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endParaRPr lang="ru-RU" noProof="0"/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A663A4BE-7DD2-4FAC-B36C-6A1DAB0740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233881"/>
            <a:ext cx="3378263" cy="2390238"/>
          </a:xfrm>
          <a:custGeom>
            <a:avLst/>
            <a:gdLst>
              <a:gd name="connsiteX0" fmla="*/ 0 w 3378263"/>
              <a:gd name="connsiteY0" fmla="*/ 0 h 2390238"/>
              <a:gd name="connsiteX1" fmla="*/ 3378263 w 3378263"/>
              <a:gd name="connsiteY1" fmla="*/ 0 h 2390238"/>
              <a:gd name="connsiteX2" fmla="*/ 2345020 w 3378263"/>
              <a:gd name="connsiteY2" fmla="*/ 2390238 h 2390238"/>
              <a:gd name="connsiteX3" fmla="*/ 0 w 3378263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78263" h="2390238">
                <a:moveTo>
                  <a:pt x="0" y="0"/>
                </a:moveTo>
                <a:lnTo>
                  <a:pt x="3378263" y="0"/>
                </a:lnTo>
                <a:lnTo>
                  <a:pt x="2345020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endParaRPr lang="ru-RU" noProof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/>
              <a:t>07.01.20ГГ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 rtlCol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26" name="Текст 15">
            <a:extLst>
              <a:ext uri="{FF2B5EF4-FFF2-40B4-BE49-F238E27FC236}">
                <a16:creationId xmlns:a16="http://schemas.microsoft.com/office/drawing/2014/main" id="{CEC8B31E-90EA-47DA-88C8-7210550FEC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554933" y="5061424"/>
            <a:ext cx="2443654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27" name="Текст 18">
            <a:extLst>
              <a:ext uri="{FF2B5EF4-FFF2-40B4-BE49-F238E27FC236}">
                <a16:creationId xmlns:a16="http://schemas.microsoft.com/office/drawing/2014/main" id="{0B29C3B6-1467-4DB9-A2AE-6C825488954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54932" y="5406900"/>
            <a:ext cx="2443099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Заголовок</a:t>
            </a:r>
          </a:p>
        </p:txBody>
      </p:sp>
      <p:sp>
        <p:nvSpPr>
          <p:cNvPr id="28" name="Текст 15">
            <a:extLst>
              <a:ext uri="{FF2B5EF4-FFF2-40B4-BE49-F238E27FC236}">
                <a16:creationId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1476" y="5061424"/>
            <a:ext cx="2443654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29" name="Текст 18">
            <a:extLst>
              <a:ext uri="{FF2B5EF4-FFF2-40B4-BE49-F238E27FC236}">
                <a16:creationId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1475" y="5406900"/>
            <a:ext cx="2443099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Заголовок</a:t>
            </a:r>
          </a:p>
        </p:txBody>
      </p:sp>
      <p:sp>
        <p:nvSpPr>
          <p:cNvPr id="30" name="Текст 15">
            <a:extLst>
              <a:ext uri="{FF2B5EF4-FFF2-40B4-BE49-F238E27FC236}">
                <a16:creationId xmlns:a16="http://schemas.microsoft.com/office/drawing/2014/main" id="{FE6695F4-4900-48B5-9D68-486774B8D7F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177835" y="5061424"/>
            <a:ext cx="2443654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31" name="Текст 18">
            <a:extLst>
              <a:ext uri="{FF2B5EF4-FFF2-40B4-BE49-F238E27FC236}">
                <a16:creationId xmlns:a16="http://schemas.microsoft.com/office/drawing/2014/main" id="{FF214FA8-F7B7-40D8-A97C-52E0B0BDE16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177834" y="5406900"/>
            <a:ext cx="2443099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Заголовок</a:t>
            </a:r>
          </a:p>
        </p:txBody>
      </p:sp>
      <p:sp>
        <p:nvSpPr>
          <p:cNvPr id="32" name="Текст 15">
            <a:extLst>
              <a:ext uri="{FF2B5EF4-FFF2-40B4-BE49-F238E27FC236}">
                <a16:creationId xmlns:a16="http://schemas.microsoft.com/office/drawing/2014/main" id="{56B0AF9E-C16A-4170-A149-1E47AC0D81C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800181" y="5057897"/>
            <a:ext cx="2443654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33" name="Текст 18">
            <a:extLst>
              <a:ext uri="{FF2B5EF4-FFF2-40B4-BE49-F238E27FC236}">
                <a16:creationId xmlns:a16="http://schemas.microsoft.com/office/drawing/2014/main" id="{B1CB5369-F6CE-41B6-ACE8-9FA5781CB42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00180" y="5403373"/>
            <a:ext cx="2443099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11411511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 — 8 ввер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Рисунок 65">
            <a:extLst>
              <a:ext uri="{FF2B5EF4-FFF2-40B4-BE49-F238E27FC236}">
                <a16:creationId xmlns:a16="http://schemas.microsoft.com/office/drawing/2014/main" id="{88E0AC7A-AA85-427E-8B83-AEEF229EDA41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10383802" y="3121794"/>
            <a:ext cx="1808198" cy="1097726"/>
          </a:xfrm>
          <a:custGeom>
            <a:avLst/>
            <a:gdLst>
              <a:gd name="connsiteX0" fmla="*/ 474569 w 1808198"/>
              <a:gd name="connsiteY0" fmla="*/ 0 h 1097726"/>
              <a:gd name="connsiteX1" fmla="*/ 1799279 w 1808198"/>
              <a:gd name="connsiteY1" fmla="*/ 0 h 1097726"/>
              <a:gd name="connsiteX2" fmla="*/ 1808198 w 1808198"/>
              <a:gd name="connsiteY2" fmla="*/ 1097726 h 1097726"/>
              <a:gd name="connsiteX3" fmla="*/ 0 w 1808198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8198" h="1097726">
                <a:moveTo>
                  <a:pt x="474569" y="0"/>
                </a:moveTo>
                <a:lnTo>
                  <a:pt x="1799279" y="0"/>
                </a:lnTo>
                <a:lnTo>
                  <a:pt x="1808198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endParaRPr lang="ru-RU" noProof="0"/>
          </a:p>
        </p:txBody>
      </p:sp>
      <p:sp>
        <p:nvSpPr>
          <p:cNvPr id="63" name="Рисунок 62">
            <a:extLst>
              <a:ext uri="{FF2B5EF4-FFF2-40B4-BE49-F238E27FC236}">
                <a16:creationId xmlns:a16="http://schemas.microsoft.com/office/drawing/2014/main" id="{E6437AD1-FE22-40AE-8BB8-8B8B9C5770F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900427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endParaRPr lang="ru-RU" noProof="0"/>
          </a:p>
        </p:txBody>
      </p:sp>
      <p:sp>
        <p:nvSpPr>
          <p:cNvPr id="60" name="Рисунок 59">
            <a:extLst>
              <a:ext uri="{FF2B5EF4-FFF2-40B4-BE49-F238E27FC236}">
                <a16:creationId xmlns:a16="http://schemas.microsoft.com/office/drawing/2014/main" id="{97978D8E-FCD0-4E7C-BD0B-F2F47BA1B2D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7416963" y="3121794"/>
            <a:ext cx="1799279" cy="1097726"/>
          </a:xfrm>
          <a:custGeom>
            <a:avLst/>
            <a:gdLst>
              <a:gd name="connsiteX0" fmla="*/ 474570 w 1799279"/>
              <a:gd name="connsiteY0" fmla="*/ 0 h 1097726"/>
              <a:gd name="connsiteX1" fmla="*/ 1799279 w 1799279"/>
              <a:gd name="connsiteY1" fmla="*/ 0 h 1097726"/>
              <a:gd name="connsiteX2" fmla="*/ 132479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570" y="0"/>
                </a:moveTo>
                <a:lnTo>
                  <a:pt x="1799279" y="0"/>
                </a:lnTo>
                <a:lnTo>
                  <a:pt x="132479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endParaRPr lang="ru-RU" noProof="0"/>
          </a:p>
        </p:txBody>
      </p:sp>
      <p:sp>
        <p:nvSpPr>
          <p:cNvPr id="55" name="Рисунок 54">
            <a:extLst>
              <a:ext uri="{FF2B5EF4-FFF2-40B4-BE49-F238E27FC236}">
                <a16:creationId xmlns:a16="http://schemas.microsoft.com/office/drawing/2014/main" id="{83197EDA-7F24-4C0A-B859-34173E066FC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5933589" y="3121794"/>
            <a:ext cx="1799125" cy="1097726"/>
          </a:xfrm>
          <a:custGeom>
            <a:avLst/>
            <a:gdLst>
              <a:gd name="connsiteX0" fmla="*/ 474570 w 1799125"/>
              <a:gd name="connsiteY0" fmla="*/ 0 h 1097726"/>
              <a:gd name="connsiteX1" fmla="*/ 1799125 w 1799125"/>
              <a:gd name="connsiteY1" fmla="*/ 0 h 1097726"/>
              <a:gd name="connsiteX2" fmla="*/ 1799125 w 1799125"/>
              <a:gd name="connsiteY2" fmla="*/ 356 h 1097726"/>
              <a:gd name="connsiteX3" fmla="*/ 1324799 w 1799125"/>
              <a:gd name="connsiteY3" fmla="*/ 1097726 h 1097726"/>
              <a:gd name="connsiteX4" fmla="*/ 0 w 1799125"/>
              <a:gd name="connsiteY4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9125" h="1097726">
                <a:moveTo>
                  <a:pt x="474570" y="0"/>
                </a:moveTo>
                <a:lnTo>
                  <a:pt x="1799125" y="0"/>
                </a:lnTo>
                <a:lnTo>
                  <a:pt x="1799125" y="356"/>
                </a:lnTo>
                <a:lnTo>
                  <a:pt x="132479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endParaRPr lang="ru-RU" noProof="0"/>
          </a:p>
        </p:txBody>
      </p:sp>
      <p:sp>
        <p:nvSpPr>
          <p:cNvPr id="52" name="Рисунок 51">
            <a:extLst>
              <a:ext uri="{FF2B5EF4-FFF2-40B4-BE49-F238E27FC236}">
                <a16:creationId xmlns:a16="http://schemas.microsoft.com/office/drawing/2014/main" id="{D5CFC424-FDBC-4BD5-B5FB-E2C7B5DE6006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450214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endParaRPr lang="ru-RU" noProof="0"/>
          </a:p>
        </p:txBody>
      </p:sp>
      <p:sp>
        <p:nvSpPr>
          <p:cNvPr id="49" name="Рисунок 48">
            <a:extLst>
              <a:ext uri="{FF2B5EF4-FFF2-40B4-BE49-F238E27FC236}">
                <a16:creationId xmlns:a16="http://schemas.microsoft.com/office/drawing/2014/main" id="{B2475369-85E0-474D-9454-6911B2BB54D5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2966838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endParaRPr lang="ru-RU" noProof="0"/>
          </a:p>
        </p:txBody>
      </p:sp>
      <p:sp>
        <p:nvSpPr>
          <p:cNvPr id="46" name="Рисунок 45">
            <a:extLst>
              <a:ext uri="{FF2B5EF4-FFF2-40B4-BE49-F238E27FC236}">
                <a16:creationId xmlns:a16="http://schemas.microsoft.com/office/drawing/2014/main" id="{9231E13B-CD8C-48FC-A6DB-E87F08B4628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483375" y="3121794"/>
            <a:ext cx="1799279" cy="1097726"/>
          </a:xfrm>
          <a:custGeom>
            <a:avLst/>
            <a:gdLst>
              <a:gd name="connsiteX0" fmla="*/ 474569 w 1799279"/>
              <a:gd name="connsiteY0" fmla="*/ 0 h 1097726"/>
              <a:gd name="connsiteX1" fmla="*/ 1799279 w 1799279"/>
              <a:gd name="connsiteY1" fmla="*/ 0 h 1097726"/>
              <a:gd name="connsiteX2" fmla="*/ 1324798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569" y="0"/>
                </a:moveTo>
                <a:lnTo>
                  <a:pt x="1799279" y="0"/>
                </a:lnTo>
                <a:lnTo>
                  <a:pt x="1324798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endParaRPr lang="ru-RU" noProof="0"/>
          </a:p>
        </p:txBody>
      </p:sp>
      <p:sp>
        <p:nvSpPr>
          <p:cNvPr id="43" name="Рисунок 42">
            <a:extLst>
              <a:ext uri="{FF2B5EF4-FFF2-40B4-BE49-F238E27FC236}">
                <a16:creationId xmlns:a16="http://schemas.microsoft.com/office/drawing/2014/main" id="{9A7D62AC-CCFA-44C3-98ED-F750B562B96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" y="3121794"/>
            <a:ext cx="1799279" cy="1097726"/>
          </a:xfrm>
          <a:custGeom>
            <a:avLst/>
            <a:gdLst>
              <a:gd name="connsiteX0" fmla="*/ 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pPr rtl="0"/>
            <a:endParaRPr lang="ru-RU" noProof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/>
              <a:t>07.01.20ГГ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25" name="Заголовок 1">
            <a:extLst>
              <a:ext uri="{FF2B5EF4-FFF2-40B4-BE49-F238E27FC236}">
                <a16:creationId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 rtlCol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28" name="Текст 15">
            <a:extLst>
              <a:ext uri="{FF2B5EF4-FFF2-40B4-BE49-F238E27FC236}">
                <a16:creationId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0" y="2325820"/>
            <a:ext cx="1799279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29" name="Текст 18">
            <a:extLst>
              <a:ext uri="{FF2B5EF4-FFF2-40B4-BE49-F238E27FC236}">
                <a16:creationId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09" y="2586626"/>
            <a:ext cx="1798870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Заголовок</a:t>
            </a:r>
          </a:p>
        </p:txBody>
      </p:sp>
      <p:sp>
        <p:nvSpPr>
          <p:cNvPr id="67" name="Текст 15">
            <a:extLst>
              <a:ext uri="{FF2B5EF4-FFF2-40B4-BE49-F238E27FC236}">
                <a16:creationId xmlns:a16="http://schemas.microsoft.com/office/drawing/2014/main" id="{F3625817-ADC5-402C-BF70-E72E180EA94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429000" y="2325820"/>
            <a:ext cx="1337117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68" name="Текст 18">
            <a:extLst>
              <a:ext uri="{FF2B5EF4-FFF2-40B4-BE49-F238E27FC236}">
                <a16:creationId xmlns:a16="http://schemas.microsoft.com/office/drawing/2014/main" id="{1CD742BF-928E-4F96-A707-0762F7415A8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429005" y="2586626"/>
            <a:ext cx="1336813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Заголовок</a:t>
            </a:r>
          </a:p>
        </p:txBody>
      </p:sp>
      <p:sp>
        <p:nvSpPr>
          <p:cNvPr id="69" name="Текст 15">
            <a:extLst>
              <a:ext uri="{FF2B5EF4-FFF2-40B4-BE49-F238E27FC236}">
                <a16:creationId xmlns:a16="http://schemas.microsoft.com/office/drawing/2014/main" id="{F63CF451-68B6-4006-B393-3926AD5577FC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95597" y="2325820"/>
            <a:ext cx="1337117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70" name="Текст 18">
            <a:extLst>
              <a:ext uri="{FF2B5EF4-FFF2-40B4-BE49-F238E27FC236}">
                <a16:creationId xmlns:a16="http://schemas.microsoft.com/office/drawing/2014/main" id="{0812886F-184C-40A8-A729-8B4B4926879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395602" y="2586626"/>
            <a:ext cx="1336813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Заголовок</a:t>
            </a:r>
          </a:p>
        </p:txBody>
      </p:sp>
      <p:sp>
        <p:nvSpPr>
          <p:cNvPr id="71" name="Текст 15">
            <a:extLst>
              <a:ext uri="{FF2B5EF4-FFF2-40B4-BE49-F238E27FC236}">
                <a16:creationId xmlns:a16="http://schemas.microsoft.com/office/drawing/2014/main" id="{227745AB-F0A1-4D69-B3E7-1E05EC5A83C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371508" y="2325820"/>
            <a:ext cx="1337117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72" name="Текст 18">
            <a:extLst>
              <a:ext uri="{FF2B5EF4-FFF2-40B4-BE49-F238E27FC236}">
                <a16:creationId xmlns:a16="http://schemas.microsoft.com/office/drawing/2014/main" id="{FA1D1660-FDA5-41B8-9EE3-ADA0E15F0CD7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371513" y="2586626"/>
            <a:ext cx="1336813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Заголовок</a:t>
            </a:r>
          </a:p>
        </p:txBody>
      </p:sp>
      <p:sp>
        <p:nvSpPr>
          <p:cNvPr id="73" name="Текст 15">
            <a:extLst>
              <a:ext uri="{FF2B5EF4-FFF2-40B4-BE49-F238E27FC236}">
                <a16:creationId xmlns:a16="http://schemas.microsoft.com/office/drawing/2014/main" id="{40B672B5-5EF2-428E-8952-03BB5F47FB4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483375" y="4507480"/>
            <a:ext cx="1337117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74" name="Текст 18">
            <a:extLst>
              <a:ext uri="{FF2B5EF4-FFF2-40B4-BE49-F238E27FC236}">
                <a16:creationId xmlns:a16="http://schemas.microsoft.com/office/drawing/2014/main" id="{AAB3392A-4B63-483C-B97B-A962BA72959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483380" y="4768286"/>
            <a:ext cx="1336813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Заголовок</a:t>
            </a:r>
          </a:p>
        </p:txBody>
      </p:sp>
      <p:sp>
        <p:nvSpPr>
          <p:cNvPr id="75" name="Текст 15">
            <a:extLst>
              <a:ext uri="{FF2B5EF4-FFF2-40B4-BE49-F238E27FC236}">
                <a16:creationId xmlns:a16="http://schemas.microsoft.com/office/drawing/2014/main" id="{52F154E0-81D0-4ED7-81F5-F2A41F6EE2E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4457493" y="4507480"/>
            <a:ext cx="1337117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76" name="Текст 18">
            <a:extLst>
              <a:ext uri="{FF2B5EF4-FFF2-40B4-BE49-F238E27FC236}">
                <a16:creationId xmlns:a16="http://schemas.microsoft.com/office/drawing/2014/main" id="{D57D2666-5AA0-4552-8434-DE134549DA05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457498" y="4768286"/>
            <a:ext cx="1336813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Заголовок</a:t>
            </a:r>
          </a:p>
        </p:txBody>
      </p:sp>
      <p:sp>
        <p:nvSpPr>
          <p:cNvPr id="77" name="Текст 15">
            <a:extLst>
              <a:ext uri="{FF2B5EF4-FFF2-40B4-BE49-F238E27FC236}">
                <a16:creationId xmlns:a16="http://schemas.microsoft.com/office/drawing/2014/main" id="{7E6E0780-44C2-48C7-99F2-E711D9BFA85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416963" y="4502202"/>
            <a:ext cx="1337117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78" name="Текст 18">
            <a:extLst>
              <a:ext uri="{FF2B5EF4-FFF2-40B4-BE49-F238E27FC236}">
                <a16:creationId xmlns:a16="http://schemas.microsoft.com/office/drawing/2014/main" id="{41A5DBDC-E19D-4B74-863C-D63A78E4938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16968" y="4763008"/>
            <a:ext cx="1336813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Заголовок</a:t>
            </a:r>
          </a:p>
        </p:txBody>
      </p:sp>
      <p:sp>
        <p:nvSpPr>
          <p:cNvPr id="79" name="Текст 15">
            <a:extLst>
              <a:ext uri="{FF2B5EF4-FFF2-40B4-BE49-F238E27FC236}">
                <a16:creationId xmlns:a16="http://schemas.microsoft.com/office/drawing/2014/main" id="{EEFB1377-2783-49F1-A131-38F4B63B90C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0376433" y="4527297"/>
            <a:ext cx="1799279" cy="320381"/>
          </a:xfrm>
        </p:spPr>
        <p:txBody>
          <a:bodyPr lIns="0" rtlCol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80" name="Текст 18">
            <a:extLst>
              <a:ext uri="{FF2B5EF4-FFF2-40B4-BE49-F238E27FC236}">
                <a16:creationId xmlns:a16="http://schemas.microsoft.com/office/drawing/2014/main" id="{C188F315-95C8-490A-AB31-6B6D7A7A535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0376438" y="4788103"/>
            <a:ext cx="1798870" cy="361598"/>
          </a:xfrm>
        </p:spPr>
        <p:txBody>
          <a:bodyPr lIns="0" rtlCol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1051908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Полилиния: Фигура 27">
            <a:extLst>
              <a:ext uri="{FF2B5EF4-FFF2-40B4-BE49-F238E27FC236}">
                <a16:creationId xmlns:a16="http://schemas.microsoft.com/office/drawing/2014/main" id="{4A9869E4-27A3-4A22-92EA-ECD5099EC492}"/>
              </a:ext>
            </a:extLst>
          </p:cNvPr>
          <p:cNvSpPr/>
          <p:nvPr userDrawn="1"/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  <a:gd name="connsiteX17" fmla="*/ 1341004 w 6175114"/>
              <a:gd name="connsiteY1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lnTo>
                  <a:pt x="1341004" y="0"/>
                </a:lnTo>
                <a:close/>
              </a:path>
            </a:pathLst>
          </a:cu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9456" y="3257550"/>
            <a:ext cx="4203247" cy="743744"/>
          </a:xfrm>
        </p:spPr>
        <p:txBody>
          <a:bodyPr lIns="0" rtlCol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9456" y="4238625"/>
            <a:ext cx="4203247" cy="1800225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/>
              <a:t>07.01.20ГГ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9FF96520-E4CE-4EAD-8ABF-1D2297D6B3AA}" type="slidenum">
              <a:rPr lang="ru-RU" noProof="0" smtClean="0"/>
              <a:pPr/>
              <a:t>‹#›</a:t>
            </a:fld>
            <a:endParaRPr lang="ru-RU" noProof="0"/>
          </a:p>
        </p:txBody>
      </p: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57814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4 столбец со знач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ru-RU" noProof="0"/>
              <a:t>07.01.20ГГ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Текст 2">
            <a:extLst>
              <a:ext uri="{FF2B5EF4-FFF2-40B4-BE49-F238E27FC236}">
                <a16:creationId xmlns:a16="http://schemas.microsoft.com/office/drawing/2014/main" id="{3135F811-46C6-4574-99D7-6B90FE873BD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3788813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№</a:t>
            </a:r>
          </a:p>
        </p:txBody>
      </p:sp>
      <p:sp>
        <p:nvSpPr>
          <p:cNvPr id="21" name="Объект 3">
            <a:extLst>
              <a:ext uri="{FF2B5EF4-FFF2-40B4-BE49-F238E27FC236}">
                <a16:creationId xmlns:a16="http://schemas.microsoft.com/office/drawing/2014/main" id="{AB03F056-6BD3-4D1E-B794-6796E05CC4C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8200" y="5120722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DD442E15-02E7-470A-B455-1641DC03E51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562665" y="3788813"/>
            <a:ext cx="2342205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№</a:t>
            </a:r>
          </a:p>
        </p:txBody>
      </p:sp>
      <p:sp>
        <p:nvSpPr>
          <p:cNvPr id="23" name="Объект 5">
            <a:extLst>
              <a:ext uri="{FF2B5EF4-FFF2-40B4-BE49-F238E27FC236}">
                <a16:creationId xmlns:a16="http://schemas.microsoft.com/office/drawing/2014/main" id="{7AB804A3-DDE8-4F7C-AA96-94BD898660F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562665" y="5120722"/>
            <a:ext cx="2342205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24" name="Текст 2">
            <a:extLst>
              <a:ext uri="{FF2B5EF4-FFF2-40B4-BE49-F238E27FC236}">
                <a16:creationId xmlns:a16="http://schemas.microsoft.com/office/drawing/2014/main" id="{41D76E21-775F-4F86-8F17-E8258055D6DE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98609" y="3788813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№</a:t>
            </a:r>
          </a:p>
        </p:txBody>
      </p:sp>
      <p:sp>
        <p:nvSpPr>
          <p:cNvPr id="25" name="Объект 3">
            <a:extLst>
              <a:ext uri="{FF2B5EF4-FFF2-40B4-BE49-F238E27FC236}">
                <a16:creationId xmlns:a16="http://schemas.microsoft.com/office/drawing/2014/main" id="{290EB005-534F-4E5E-81D4-3795AF32C8F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298609" y="5120722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26" name="Текст 2">
            <a:extLst>
              <a:ext uri="{FF2B5EF4-FFF2-40B4-BE49-F238E27FC236}">
                <a16:creationId xmlns:a16="http://schemas.microsoft.com/office/drawing/2014/main" id="{4DDA664B-9E00-41E2-903A-87130EEDB2D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9023074" y="3788457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№</a:t>
            </a:r>
          </a:p>
        </p:txBody>
      </p:sp>
      <p:sp>
        <p:nvSpPr>
          <p:cNvPr id="27" name="Объект 3">
            <a:extLst>
              <a:ext uri="{FF2B5EF4-FFF2-40B4-BE49-F238E27FC236}">
                <a16:creationId xmlns:a16="http://schemas.microsoft.com/office/drawing/2014/main" id="{F38183B6-48F8-4715-8596-BFC77AFE9243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9023074" y="5120366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28" name="Текст 2">
            <a:extLst>
              <a:ext uri="{FF2B5EF4-FFF2-40B4-BE49-F238E27FC236}">
                <a16:creationId xmlns:a16="http://schemas.microsoft.com/office/drawing/2014/main" id="{0C6D44CB-DAE7-40C8-B7B5-3AC0F92E224A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38200" y="4464810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30" name="Текст 2">
            <a:extLst>
              <a:ext uri="{FF2B5EF4-FFF2-40B4-BE49-F238E27FC236}">
                <a16:creationId xmlns:a16="http://schemas.microsoft.com/office/drawing/2014/main" id="{D388CB94-B0AB-4513-9265-432FA36890D7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98609" y="4464810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35" name="Текст 2">
            <a:extLst>
              <a:ext uri="{FF2B5EF4-FFF2-40B4-BE49-F238E27FC236}">
                <a16:creationId xmlns:a16="http://schemas.microsoft.com/office/drawing/2014/main" id="{82DB4D40-3550-49E6-AF64-41E7E499F45D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9023074" y="4464454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  <p:sp>
        <p:nvSpPr>
          <p:cNvPr id="36" name="Текст 2">
            <a:extLst>
              <a:ext uri="{FF2B5EF4-FFF2-40B4-BE49-F238E27FC236}">
                <a16:creationId xmlns:a16="http://schemas.microsoft.com/office/drawing/2014/main" id="{F6056747-20EC-4D2B-8AD5-79902BC51847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3568700" y="4464453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/>
              <a:t>ЩЕЛКНИТЕ, ЧТОБЫ ИЗМЕНИТЬ</a:t>
            </a:r>
          </a:p>
        </p:txBody>
      </p:sp>
    </p:spTree>
    <p:extLst>
      <p:ext uri="{BB962C8B-B14F-4D97-AF65-F5344CB8AC3E}">
        <p14:creationId xmlns:p14="http://schemas.microsoft.com/office/powerpoint/2010/main" val="14180974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 с рисунком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Рисунок 16">
            <a:extLst>
              <a:ext uri="{FF2B5EF4-FFF2-40B4-BE49-F238E27FC236}">
                <a16:creationId xmlns:a16="http://schemas.microsoft.com/office/drawing/2014/main" id="{0E65E2A4-B306-4415-9D4B-9E9F98B043B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08046" cy="6858000"/>
          </a:xfrm>
          <a:custGeom>
            <a:avLst/>
            <a:gdLst>
              <a:gd name="connsiteX0" fmla="*/ 0 w 6508046"/>
              <a:gd name="connsiteY0" fmla="*/ 0 h 6858000"/>
              <a:gd name="connsiteX1" fmla="*/ 364331 w 6508046"/>
              <a:gd name="connsiteY1" fmla="*/ 0 h 6858000"/>
              <a:gd name="connsiteX2" fmla="*/ 1163270 w 6508046"/>
              <a:gd name="connsiteY2" fmla="*/ 2195274 h 6858000"/>
              <a:gd name="connsiteX3" fmla="*/ 1708696 w 6508046"/>
              <a:gd name="connsiteY3" fmla="*/ 4033986 h 6858000"/>
              <a:gd name="connsiteX4" fmla="*/ 1771025 w 6508046"/>
              <a:gd name="connsiteY4" fmla="*/ 4033986 h 6858000"/>
              <a:gd name="connsiteX5" fmla="*/ 2316450 w 6508046"/>
              <a:gd name="connsiteY5" fmla="*/ 2195274 h 6858000"/>
              <a:gd name="connsiteX6" fmla="*/ 3084403 w 6508046"/>
              <a:gd name="connsiteY6" fmla="*/ 0 h 6858000"/>
              <a:gd name="connsiteX7" fmla="*/ 6508046 w 6508046"/>
              <a:gd name="connsiteY7" fmla="*/ 0 h 6858000"/>
              <a:gd name="connsiteX8" fmla="*/ 6508046 w 6508046"/>
              <a:gd name="connsiteY8" fmla="*/ 6858000 h 6858000"/>
              <a:gd name="connsiteX9" fmla="*/ 4310896 w 6508046"/>
              <a:gd name="connsiteY9" fmla="*/ 6858000 h 6858000"/>
              <a:gd name="connsiteX10" fmla="*/ 4310896 w 6508046"/>
              <a:gd name="connsiteY10" fmla="*/ 4407962 h 6858000"/>
              <a:gd name="connsiteX11" fmla="*/ 4638169 w 6508046"/>
              <a:gd name="connsiteY11" fmla="*/ 683746 h 6858000"/>
              <a:gd name="connsiteX12" fmla="*/ 4575840 w 6508046"/>
              <a:gd name="connsiteY12" fmla="*/ 683746 h 6858000"/>
              <a:gd name="connsiteX13" fmla="*/ 3734395 w 6508046"/>
              <a:gd name="connsiteY13" fmla="*/ 3332738 h 6858000"/>
              <a:gd name="connsiteX14" fmla="*/ 2441823 w 6508046"/>
              <a:gd name="connsiteY14" fmla="*/ 6858000 h 6858000"/>
              <a:gd name="connsiteX15" fmla="*/ 914221 w 6508046"/>
              <a:gd name="connsiteY15" fmla="*/ 6858000 h 6858000"/>
              <a:gd name="connsiteX16" fmla="*/ 0 w 6508046"/>
              <a:gd name="connsiteY16" fmla="*/ 43361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08046" h="6858000">
                <a:moveTo>
                  <a:pt x="0" y="0"/>
                </a:moveTo>
                <a:lnTo>
                  <a:pt x="364331" y="0"/>
                </a:lnTo>
                <a:lnTo>
                  <a:pt x="1163270" y="2195274"/>
                </a:lnTo>
                <a:cubicBezTo>
                  <a:pt x="1350258" y="2787402"/>
                  <a:pt x="1521708" y="3395157"/>
                  <a:pt x="1708696" y="4033986"/>
                </a:cubicBezTo>
                <a:lnTo>
                  <a:pt x="1771025" y="4033986"/>
                </a:lnTo>
                <a:cubicBezTo>
                  <a:pt x="1958013" y="3395067"/>
                  <a:pt x="2113925" y="2787313"/>
                  <a:pt x="2316450" y="2195274"/>
                </a:cubicBezTo>
                <a:lnTo>
                  <a:pt x="3084403" y="0"/>
                </a:lnTo>
                <a:lnTo>
                  <a:pt x="6508046" y="0"/>
                </a:lnTo>
                <a:lnTo>
                  <a:pt x="6508046" y="6858000"/>
                </a:lnTo>
                <a:lnTo>
                  <a:pt x="4310896" y="6858000"/>
                </a:lnTo>
                <a:lnTo>
                  <a:pt x="4310896" y="4407962"/>
                </a:lnTo>
                <a:cubicBezTo>
                  <a:pt x="4310896" y="3410694"/>
                  <a:pt x="4513511" y="1681014"/>
                  <a:pt x="4638169" y="683746"/>
                </a:cubicBezTo>
                <a:lnTo>
                  <a:pt x="4575840" y="683746"/>
                </a:lnTo>
                <a:lnTo>
                  <a:pt x="3734395" y="3332738"/>
                </a:lnTo>
                <a:lnTo>
                  <a:pt x="2441823" y="6858000"/>
                </a:lnTo>
                <a:lnTo>
                  <a:pt x="914221" y="6858000"/>
                </a:lnTo>
                <a:lnTo>
                  <a:pt x="0" y="4336167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260771" y="4136571"/>
            <a:ext cx="3907972" cy="1883230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43743" cy="365125"/>
          </a:xfrm>
        </p:spPr>
        <p:txBody>
          <a:bodyPr rtlCol="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07.01.20ГГ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2514" y="6356350"/>
            <a:ext cx="2175532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0771" y="3363686"/>
            <a:ext cx="3907972" cy="555171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Щелкните, чтобы изменить</a:t>
            </a:r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178A5C12-53C3-4CC4-AA3B-D3292948C778}"/>
              </a:ext>
            </a:extLst>
          </p:cNvPr>
          <p:cNvCxnSpPr>
            <a:cxnSpLocks/>
          </p:cNvCxnSpPr>
          <p:nvPr userDrawn="1"/>
        </p:nvCxnSpPr>
        <p:spPr>
          <a:xfrm>
            <a:off x="7271657" y="0"/>
            <a:ext cx="0" cy="3124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3629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Рисунок 45">
            <a:extLst>
              <a:ext uri="{FF2B5EF4-FFF2-40B4-BE49-F238E27FC236}">
                <a16:creationId xmlns:a16="http://schemas.microsoft.com/office/drawing/2014/main" id="{D230F83A-5E75-4047-ADC0-05151570D70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26578" y="0"/>
            <a:ext cx="5765422" cy="6858000"/>
          </a:xfrm>
          <a:custGeom>
            <a:avLst/>
            <a:gdLst>
              <a:gd name="connsiteX0" fmla="*/ 4105955 w 5765422"/>
              <a:gd name="connsiteY0" fmla="*/ 0 h 6858000"/>
              <a:gd name="connsiteX1" fmla="*/ 5765422 w 5765422"/>
              <a:gd name="connsiteY1" fmla="*/ 0 h 6858000"/>
              <a:gd name="connsiteX2" fmla="*/ 5765422 w 5765422"/>
              <a:gd name="connsiteY2" fmla="*/ 6858000 h 6858000"/>
              <a:gd name="connsiteX3" fmla="*/ 0 w 576542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5422" h="6858000">
                <a:moveTo>
                  <a:pt x="4105955" y="0"/>
                </a:moveTo>
                <a:lnTo>
                  <a:pt x="5765422" y="0"/>
                </a:lnTo>
                <a:lnTo>
                  <a:pt x="576542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r">
              <a:buNone/>
              <a:defRPr/>
            </a:lvl1pPr>
          </a:lstStyle>
          <a:p>
            <a:pPr rtl="0"/>
            <a:endParaRPr lang="ru-RU" noProof="0"/>
          </a:p>
        </p:txBody>
      </p:sp>
      <p:sp>
        <p:nvSpPr>
          <p:cNvPr id="30" name="Рисунок 29">
            <a:extLst>
              <a:ext uri="{FF2B5EF4-FFF2-40B4-BE49-F238E27FC236}">
                <a16:creationId xmlns:a16="http://schemas.microsoft.com/office/drawing/2014/main" id="{96FD6FB9-CD68-47AB-A03D-06B72104AF1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-11657" y="-16298"/>
            <a:ext cx="5555640" cy="6874299"/>
          </a:xfrm>
          <a:custGeom>
            <a:avLst/>
            <a:gdLst>
              <a:gd name="connsiteX0" fmla="*/ 0 w 5555640"/>
              <a:gd name="connsiteY0" fmla="*/ 0 h 6874299"/>
              <a:gd name="connsiteX1" fmla="*/ 5555640 w 5555640"/>
              <a:gd name="connsiteY1" fmla="*/ 8960 h 6874299"/>
              <a:gd name="connsiteX2" fmla="*/ 1445237 w 5555640"/>
              <a:gd name="connsiteY2" fmla="*/ 6874299 h 6874299"/>
              <a:gd name="connsiteX3" fmla="*/ 0 w 5555640"/>
              <a:gd name="connsiteY3" fmla="*/ 6874299 h 6874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55640" h="6874299">
                <a:moveTo>
                  <a:pt x="0" y="0"/>
                </a:moveTo>
                <a:lnTo>
                  <a:pt x="5555640" y="8960"/>
                </a:lnTo>
                <a:lnTo>
                  <a:pt x="1445237" y="6874299"/>
                </a:lnTo>
                <a:lnTo>
                  <a:pt x="0" y="6874299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7" name="Текст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61307" y="4277953"/>
            <a:ext cx="2310968" cy="470424"/>
          </a:xfrm>
        </p:spPr>
        <p:txBody>
          <a:bodyPr lIns="0" rtlCol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07.01.20ГГ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21" name="Текст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56823" y="4752561"/>
            <a:ext cx="2310968" cy="470424"/>
          </a:xfrm>
        </p:spPr>
        <p:txBody>
          <a:bodyPr lIns="0" rtlCol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25" name="Текст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869713" y="5217644"/>
            <a:ext cx="2310968" cy="470424"/>
          </a:xfrm>
        </p:spPr>
        <p:txBody>
          <a:bodyPr lIns="0" rtlCol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47" name="Текст 18">
            <a:extLst>
              <a:ext uri="{FF2B5EF4-FFF2-40B4-BE49-F238E27FC236}">
                <a16:creationId xmlns:a16="http://schemas.microsoft.com/office/drawing/2014/main" id="{AD14F11B-0FDD-41EF-8278-550F37093B1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80046" y="5673201"/>
            <a:ext cx="2310968" cy="470424"/>
          </a:xfrm>
        </p:spPr>
        <p:txBody>
          <a:bodyPr lIns="0" rtlCol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9EB2270B-D707-4103-98F1-E697CEBA71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98571" y="3363686"/>
            <a:ext cx="3907972" cy="555171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Щелкните, чтобы изменить</a:t>
            </a:r>
          </a:p>
        </p:txBody>
      </p:sp>
    </p:spTree>
    <p:extLst>
      <p:ext uri="{BB962C8B-B14F-4D97-AF65-F5344CB8AC3E}">
        <p14:creationId xmlns:p14="http://schemas.microsoft.com/office/powerpoint/2010/main" val="1124205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 с рисунком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3583479E-F517-4F8A-9382-5B73D75104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9456" y="3257550"/>
            <a:ext cx="4203247" cy="743744"/>
          </a:xfrm>
        </p:spPr>
        <p:txBody>
          <a:bodyPr lIns="0" rtlCol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9456" y="4238625"/>
            <a:ext cx="4203247" cy="1800225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/>
              <a:t>07.01.20ГГ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9FF96520-E4CE-4EAD-8ABF-1D2297D6B3AA}" type="slidenum">
              <a:rPr lang="ru-RU" noProof="0" smtClean="0"/>
              <a:pPr/>
              <a:t>‹#›</a:t>
            </a:fld>
            <a:endParaRPr lang="ru-RU" noProof="0"/>
          </a:p>
        </p:txBody>
      </p: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978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Шесть объект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34186" y="2903538"/>
            <a:ext cx="3104198" cy="345475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Подзаголовок слайда</a:t>
            </a:r>
          </a:p>
        </p:txBody>
      </p:sp>
      <p:sp>
        <p:nvSpPr>
          <p:cNvPr id="17" name="Текст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141" y="3249013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31" name="Текст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41894" y="2903538"/>
            <a:ext cx="310419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noProof="0"/>
              <a:t>Подзаголовок слайда</a:t>
            </a:r>
          </a:p>
        </p:txBody>
      </p:sp>
      <p:sp>
        <p:nvSpPr>
          <p:cNvPr id="32" name="Текст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2223" y="3249013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33" name="Текст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9601" y="2903538"/>
            <a:ext cx="310419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Подзаголовок слайда</a:t>
            </a:r>
          </a:p>
        </p:txBody>
      </p:sp>
      <p:sp>
        <p:nvSpPr>
          <p:cNvPr id="34" name="Текст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50305" y="3249013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ru-RU" noProof="0"/>
              <a:t>07.01.20ГГ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12" name="Текст 15">
            <a:extLst>
              <a:ext uri="{FF2B5EF4-FFF2-40B4-BE49-F238E27FC236}">
                <a16:creationId xmlns:a16="http://schemas.microsoft.com/office/drawing/2014/main" id="{6CB12E29-CEAA-4595-B65C-5BE0B527CD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33811" y="4551950"/>
            <a:ext cx="310419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Подзаголовок слайда</a:t>
            </a:r>
          </a:p>
        </p:txBody>
      </p:sp>
      <p:sp>
        <p:nvSpPr>
          <p:cNvPr id="13" name="Текст 18">
            <a:extLst>
              <a:ext uri="{FF2B5EF4-FFF2-40B4-BE49-F238E27FC236}">
                <a16:creationId xmlns:a16="http://schemas.microsoft.com/office/drawing/2014/main" id="{9A5A9E4A-8FA1-4B1A-86F3-162A0ED25F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33766" y="4897425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14" name="Текст 15">
            <a:extLst>
              <a:ext uri="{FF2B5EF4-FFF2-40B4-BE49-F238E27FC236}">
                <a16:creationId xmlns:a16="http://schemas.microsoft.com/office/drawing/2014/main" id="{1656AF90-4012-4B9E-81A7-2796EE40AEA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41519" y="4551950"/>
            <a:ext cx="310419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ru-RU" noProof="0"/>
              <a:t>Подзаголовок слайда</a:t>
            </a:r>
          </a:p>
        </p:txBody>
      </p:sp>
      <p:sp>
        <p:nvSpPr>
          <p:cNvPr id="16" name="Текст 18">
            <a:extLst>
              <a:ext uri="{FF2B5EF4-FFF2-40B4-BE49-F238E27FC236}">
                <a16:creationId xmlns:a16="http://schemas.microsoft.com/office/drawing/2014/main" id="{E34BCA93-D058-4D61-BAE5-2671E157237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41848" y="4897425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18" name="Текст 15">
            <a:extLst>
              <a:ext uri="{FF2B5EF4-FFF2-40B4-BE49-F238E27FC236}">
                <a16:creationId xmlns:a16="http://schemas.microsoft.com/office/drawing/2014/main" id="{0BE8C5BE-9959-40C7-83C2-546EBFBC141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49226" y="4551950"/>
            <a:ext cx="310419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Подзаголовок слайда</a:t>
            </a:r>
          </a:p>
        </p:txBody>
      </p:sp>
      <p:sp>
        <p:nvSpPr>
          <p:cNvPr id="19" name="Текст 18">
            <a:extLst>
              <a:ext uri="{FF2B5EF4-FFF2-40B4-BE49-F238E27FC236}">
                <a16:creationId xmlns:a16="http://schemas.microsoft.com/office/drawing/2014/main" id="{5FC20880-2D17-4854-A424-DED10A8A8D3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249930" y="4897425"/>
            <a:ext cx="3103493" cy="866401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003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с 1 столбц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50921" y="2145859"/>
            <a:ext cx="5042568" cy="345473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Подзаголовок слайда</a:t>
            </a:r>
          </a:p>
        </p:txBody>
      </p:sp>
      <p:sp>
        <p:nvSpPr>
          <p:cNvPr id="17" name="Текст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50922" y="2491335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4142" y="419184"/>
            <a:ext cx="2362200" cy="1110286"/>
          </a:xfrm>
        </p:spPr>
        <p:txBody>
          <a:bodyPr lIns="0" rtlCol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Щелкните, чтобы изменить 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ru-RU" noProof="0"/>
              <a:t>07.01.20ГГ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20" name="Текст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50921" y="3198051"/>
            <a:ext cx="504256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Подзаголовок слайда</a:t>
            </a:r>
          </a:p>
        </p:txBody>
      </p:sp>
      <p:sp>
        <p:nvSpPr>
          <p:cNvPr id="21" name="Текст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50922" y="3543527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24" name="Текст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50921" y="5302434"/>
            <a:ext cx="504256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Подзаголовок слайда</a:t>
            </a:r>
          </a:p>
        </p:txBody>
      </p:sp>
      <p:sp>
        <p:nvSpPr>
          <p:cNvPr id="25" name="Текст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50922" y="5647910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28" name="Текст 15">
            <a:extLst>
              <a:ext uri="{FF2B5EF4-FFF2-40B4-BE49-F238E27FC236}">
                <a16:creationId xmlns:a16="http://schemas.microsoft.com/office/drawing/2014/main" id="{AE158F00-CB9F-4C14-B6F0-47E4F70191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50921" y="4250243"/>
            <a:ext cx="504256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Подзаголовок слайда</a:t>
            </a:r>
          </a:p>
        </p:txBody>
      </p:sp>
      <p:sp>
        <p:nvSpPr>
          <p:cNvPr id="29" name="Текст 18">
            <a:extLst>
              <a:ext uri="{FF2B5EF4-FFF2-40B4-BE49-F238E27FC236}">
                <a16:creationId xmlns:a16="http://schemas.microsoft.com/office/drawing/2014/main" id="{07878182-5985-41C8-B69F-9DB9EC1313F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50922" y="4595719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CF8873A5-9160-4B79-B9CB-CBE583030B0E}"/>
              </a:ext>
            </a:extLst>
          </p:cNvPr>
          <p:cNvCxnSpPr>
            <a:cxnSpLocks/>
          </p:cNvCxnSpPr>
          <p:nvPr userDrawn="1"/>
        </p:nvCxnSpPr>
        <p:spPr>
          <a:xfrm>
            <a:off x="3766456" y="-16561"/>
            <a:ext cx="0" cy="6874561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E4D9D5EA-266D-4541-BA3F-22BC31AAB6AA}"/>
              </a:ext>
            </a:extLst>
          </p:cNvPr>
          <p:cNvCxnSpPr/>
          <p:nvPr userDrawn="1"/>
        </p:nvCxnSpPr>
        <p:spPr>
          <a:xfrm>
            <a:off x="-1" y="1676400"/>
            <a:ext cx="1219199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4880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, изображение и объект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Рисунок 30">
            <a:extLst>
              <a:ext uri="{FF2B5EF4-FFF2-40B4-BE49-F238E27FC236}">
                <a16:creationId xmlns:a16="http://schemas.microsoft.com/office/drawing/2014/main" id="{A2B5F8DD-B338-48F8-9DF4-E1A31DFCB5B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" y="0"/>
            <a:ext cx="6694955" cy="6858000"/>
          </a:xfrm>
          <a:custGeom>
            <a:avLst/>
            <a:gdLst>
              <a:gd name="connsiteX0" fmla="*/ 0 w 6694955"/>
              <a:gd name="connsiteY0" fmla="*/ 0 h 6858000"/>
              <a:gd name="connsiteX1" fmla="*/ 6694955 w 6694955"/>
              <a:gd name="connsiteY1" fmla="*/ 0 h 6858000"/>
              <a:gd name="connsiteX2" fmla="*/ 2589160 w 6694955"/>
              <a:gd name="connsiteY2" fmla="*/ 6857732 h 6858000"/>
              <a:gd name="connsiteX3" fmla="*/ 0 w 669495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94955" h="6858000">
                <a:moveTo>
                  <a:pt x="0" y="0"/>
                </a:moveTo>
                <a:lnTo>
                  <a:pt x="6694955" y="0"/>
                </a:lnTo>
                <a:lnTo>
                  <a:pt x="2589160" y="6857732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5" name="Текст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44768" y="2069658"/>
            <a:ext cx="5042568" cy="345476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Подзаголовок слайда</a:t>
            </a:r>
          </a:p>
        </p:txBody>
      </p:sp>
      <p:sp>
        <p:nvSpPr>
          <p:cNvPr id="17" name="Текст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44768" y="2415134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71633" y="690928"/>
            <a:ext cx="4501910" cy="732282"/>
          </a:xfrm>
        </p:spPr>
        <p:txBody>
          <a:bodyPr lIns="0" rtlCol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Щелкните, чтобы изменить 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07.01.20ГГ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20" name="Текст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00006" y="3587638"/>
            <a:ext cx="504256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Подзаголовок слайда</a:t>
            </a:r>
          </a:p>
        </p:txBody>
      </p:sp>
      <p:sp>
        <p:nvSpPr>
          <p:cNvPr id="21" name="Текст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00007" y="3933114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  <p:sp>
        <p:nvSpPr>
          <p:cNvPr id="24" name="Текст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398264" y="5105618"/>
            <a:ext cx="5042568" cy="320381"/>
          </a:xfrm>
        </p:spPr>
        <p:txBody>
          <a:bodyPr lIns="0" rtlCol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Подзаголовок слайда</a:t>
            </a:r>
          </a:p>
        </p:txBody>
      </p:sp>
      <p:sp>
        <p:nvSpPr>
          <p:cNvPr id="25" name="Текст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98264" y="5451094"/>
            <a:ext cx="5041422" cy="540104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ru-RU" noProof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642735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 с рисунком 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Рисунок 39">
            <a:extLst>
              <a:ext uri="{FF2B5EF4-FFF2-40B4-BE49-F238E27FC236}">
                <a16:creationId xmlns:a16="http://schemas.microsoft.com/office/drawing/2014/main" id="{F5EB3F05-D570-4C10-88F4-F6BC15CF1F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2700"/>
            <a:ext cx="7080595" cy="6870700"/>
          </a:xfrm>
          <a:custGeom>
            <a:avLst/>
            <a:gdLst>
              <a:gd name="connsiteX0" fmla="*/ 0 w 7080595"/>
              <a:gd name="connsiteY0" fmla="*/ 0 h 6870700"/>
              <a:gd name="connsiteX1" fmla="*/ 7080595 w 7080595"/>
              <a:gd name="connsiteY1" fmla="*/ 0 h 6870700"/>
              <a:gd name="connsiteX2" fmla="*/ 7080595 w 7080595"/>
              <a:gd name="connsiteY2" fmla="*/ 1883211 h 6870700"/>
              <a:gd name="connsiteX3" fmla="*/ 4515477 w 7080595"/>
              <a:gd name="connsiteY3" fmla="*/ 1883211 h 6870700"/>
              <a:gd name="connsiteX4" fmla="*/ 4515477 w 7080595"/>
              <a:gd name="connsiteY4" fmla="*/ 6870700 h 6870700"/>
              <a:gd name="connsiteX5" fmla="*/ 2269215 w 7080595"/>
              <a:gd name="connsiteY5" fmla="*/ 6870700 h 6870700"/>
              <a:gd name="connsiteX6" fmla="*/ 2269215 w 7080595"/>
              <a:gd name="connsiteY6" fmla="*/ 1883211 h 6870700"/>
              <a:gd name="connsiteX7" fmla="*/ 0 w 7080595"/>
              <a:gd name="connsiteY7" fmla="*/ 1883211 h 687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80595" h="6870700">
                <a:moveTo>
                  <a:pt x="0" y="0"/>
                </a:moveTo>
                <a:lnTo>
                  <a:pt x="7080595" y="0"/>
                </a:lnTo>
                <a:lnTo>
                  <a:pt x="7080595" y="1883211"/>
                </a:lnTo>
                <a:lnTo>
                  <a:pt x="4515477" y="1883211"/>
                </a:lnTo>
                <a:lnTo>
                  <a:pt x="4515477" y="6870700"/>
                </a:lnTo>
                <a:lnTo>
                  <a:pt x="2269215" y="6870700"/>
                </a:lnTo>
                <a:lnTo>
                  <a:pt x="2269215" y="1883211"/>
                </a:lnTo>
                <a:lnTo>
                  <a:pt x="0" y="1883211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ru-RU" noProof="0"/>
              <a:t>07.01.20ГГ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ru-RU" noProof="0" smtClean="0"/>
              <a:t>‹#›</a:t>
            </a:fld>
            <a:endParaRPr lang="ru-RU" noProof="0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FFEA6F9E-1C21-4644-8E2A-AD5673EEAD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43799" y="2318657"/>
            <a:ext cx="4203247" cy="1440996"/>
          </a:xfrm>
        </p:spPr>
        <p:txBody>
          <a:bodyPr lIns="0" rtlCol="0" anchor="b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</a:t>
            </a:r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7C1D1C8A-E829-4284-AB95-2DD0C7BAA4C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543799" y="4147457"/>
            <a:ext cx="4203247" cy="1532165"/>
          </a:xfrm>
        </p:spPr>
        <p:txBody>
          <a:bodyPr lIns="0" rtlCol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2CC539CF-E024-420D-BFED-5F2212DA8CE3}"/>
              </a:ext>
            </a:extLst>
          </p:cNvPr>
          <p:cNvCxnSpPr>
            <a:cxnSpLocks/>
          </p:cNvCxnSpPr>
          <p:nvPr userDrawn="1"/>
        </p:nvCxnSpPr>
        <p:spPr>
          <a:xfrm>
            <a:off x="-1" y="4376058"/>
            <a:ext cx="705394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6097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6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7">
            <a:extLst>
              <a:ext uri="{FF2B5EF4-FFF2-40B4-BE49-F238E27FC236}">
                <a16:creationId xmlns:a16="http://schemas.microsoft.com/office/drawing/2014/main" id="{AA5404BE-7C49-4381-8FC0-95A496CFB4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endParaRPr lang="ru-RU" noProof="0"/>
          </a:p>
        </p:txBody>
      </p:sp>
      <p:sp>
        <p:nvSpPr>
          <p:cNvPr id="35" name="Текст 8">
            <a:extLst>
              <a:ext uri="{FF2B5EF4-FFF2-40B4-BE49-F238E27FC236}">
                <a16:creationId xmlns:a16="http://schemas.microsoft.com/office/drawing/2014/main" id="{9B922914-E333-400C-A083-27A44BE79C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50085" y="4546575"/>
            <a:ext cx="1500624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M</a:t>
            </a:r>
          </a:p>
        </p:txBody>
      </p:sp>
      <p:sp>
        <p:nvSpPr>
          <p:cNvPr id="34" name="Текст 8">
            <a:extLst>
              <a:ext uri="{FF2B5EF4-FFF2-40B4-BE49-F238E27FC236}">
                <a16:creationId xmlns:a16="http://schemas.microsoft.com/office/drawing/2014/main" id="{486A9052-3614-4622-A421-1D20E5B311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77374" y="2750392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E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0F3ADE3E-3D48-4C5D-9FE4-2D7A2631586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380" y="903514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S</a:t>
            </a:r>
          </a:p>
        </p:txBody>
      </p:sp>
      <p:sp>
        <p:nvSpPr>
          <p:cNvPr id="33" name="Текст 8">
            <a:extLst>
              <a:ext uri="{FF2B5EF4-FFF2-40B4-BE49-F238E27FC236}">
                <a16:creationId xmlns:a16="http://schemas.microsoft.com/office/drawing/2014/main" id="{9B49215A-DBBC-4C0F-A6A8-DFB2D546435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77374" y="897072"/>
            <a:ext cx="1253665" cy="1681163"/>
          </a:xfrm>
        </p:spPr>
        <p:txBody>
          <a:bodyPr rtlCol="0"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T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8BB770-F6A6-44A3-BCE1-BCCCC1E810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06143" y="5201920"/>
            <a:ext cx="5747657" cy="992505"/>
          </a:xfrm>
        </p:spPr>
        <p:txBody>
          <a:bodyPr rtlCol="0" anchor="ctr">
            <a:normAutofit/>
          </a:bodyPr>
          <a:lstStyle>
            <a:lvl1pPr>
              <a:defRPr sz="4800" cap="all" baseline="0"/>
            </a:lvl1pPr>
          </a:lstStyle>
          <a:p>
            <a:pPr rtl="0"/>
            <a:r>
              <a:rPr lang="ru-RU" noProof="0"/>
              <a:t>Щелкните, чтобы изменить</a:t>
            </a:r>
          </a:p>
        </p:txBody>
      </p:sp>
      <p:sp>
        <p:nvSpPr>
          <p:cNvPr id="3" name="Графический объект 8">
            <a:extLst>
              <a:ext uri="{FF2B5EF4-FFF2-40B4-BE49-F238E27FC236}">
                <a16:creationId xmlns:a16="http://schemas.microsoft.com/office/drawing/2014/main" id="{A6A04B8C-D941-483E-B669-7436C535CE2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3565384" y="1857932"/>
            <a:ext cx="922101" cy="244589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7" name="Графический объект 8">
            <a:extLst>
              <a:ext uri="{FF2B5EF4-FFF2-40B4-BE49-F238E27FC236}">
                <a16:creationId xmlns:a16="http://schemas.microsoft.com/office/drawing/2014/main" id="{7A6DC6C6-E9EB-405C-A68E-EE8EEBBCA39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1845311" y="1857400"/>
            <a:ext cx="691575" cy="8866"/>
          </a:xfrm>
          <a:custGeom>
            <a:avLst/>
            <a:gdLst>
              <a:gd name="connsiteX0" fmla="*/ 691576 w 691575"/>
              <a:gd name="connsiteY0" fmla="*/ 0 h 8866"/>
              <a:gd name="connsiteX1" fmla="*/ 0 w 691575"/>
              <a:gd name="connsiteY1" fmla="*/ 0 h 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1575" h="8866">
                <a:moveTo>
                  <a:pt x="691576" y="0"/>
                </a:moveTo>
                <a:lnTo>
                  <a:pt x="0" y="0"/>
                </a:lnTo>
              </a:path>
            </a:pathLst>
          </a:custGeom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  <p:sp>
        <p:nvSpPr>
          <p:cNvPr id="4" name="Графический объект 8">
            <a:extLst>
              <a:ext uri="{FF2B5EF4-FFF2-40B4-BE49-F238E27FC236}">
                <a16:creationId xmlns:a16="http://schemas.microsoft.com/office/drawing/2014/main" id="{028B5C16-2909-487D-BE4D-A794F3BA7AE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3565384" y="1857931"/>
            <a:ext cx="922101" cy="257362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754416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20" userDrawn="1">
          <p15:clr>
            <a:srgbClr val="FBAE40"/>
          </p15:clr>
        </p15:guide>
        <p15:guide id="2" orient="horz" pos="1584" userDrawn="1">
          <p15:clr>
            <a:srgbClr val="FBAE40"/>
          </p15:clr>
        </p15:guide>
        <p15:guide id="3" orient="horz" pos="271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Заголовок, значки и объе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971432"/>
            <a:ext cx="2941600" cy="360000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10" name="Текст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605832"/>
            <a:ext cx="2941600" cy="1141882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18" name="Рисунок 15">
            <a:extLst>
              <a:ext uri="{FF2B5EF4-FFF2-40B4-BE49-F238E27FC236}">
                <a16:creationId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1034142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 rtlCol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Текст 8">
            <a:extLst>
              <a:ext uri="{FF2B5EF4-FFF2-40B4-BE49-F238E27FC236}">
                <a16:creationId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971432"/>
            <a:ext cx="2941600" cy="360000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21" name="Текст 10">
            <a:extLst>
              <a:ext uri="{FF2B5EF4-FFF2-40B4-BE49-F238E27FC236}">
                <a16:creationId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605832"/>
            <a:ext cx="2941600" cy="1141882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Описание маркера</a:t>
            </a:r>
          </a:p>
        </p:txBody>
      </p:sp>
      <p:sp>
        <p:nvSpPr>
          <p:cNvPr id="22" name="Рисунок 15">
            <a:extLst>
              <a:ext uri="{FF2B5EF4-FFF2-40B4-BE49-F238E27FC236}">
                <a16:creationId xmlns:a16="http://schemas.microsoft.com/office/drawing/2014/main" id="{51CF84FA-944B-434D-A8DD-F5D8A6BD7F12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4706975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23" name="Текст 8">
            <a:extLst>
              <a:ext uri="{FF2B5EF4-FFF2-40B4-BE49-F238E27FC236}">
                <a16:creationId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971432"/>
            <a:ext cx="2941600" cy="360000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ru-RU" noProof="0"/>
              <a:t>Маркер 1</a:t>
            </a:r>
          </a:p>
        </p:txBody>
      </p:sp>
      <p:sp>
        <p:nvSpPr>
          <p:cNvPr id="24" name="Текст 10">
            <a:extLst>
              <a:ext uri="{FF2B5EF4-FFF2-40B4-BE49-F238E27FC236}">
                <a16:creationId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605832"/>
            <a:ext cx="2941600" cy="1141882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/>
              <a:t>Описание пункта</a:t>
            </a:r>
          </a:p>
        </p:txBody>
      </p:sp>
      <p:sp>
        <p:nvSpPr>
          <p:cNvPr id="25" name="Рисунок 15">
            <a:extLst>
              <a:ext uri="{FF2B5EF4-FFF2-40B4-BE49-F238E27FC236}">
                <a16:creationId xmlns:a16="http://schemas.microsoft.com/office/drawing/2014/main" id="{F07B788A-B491-4062-8710-AC0B5654D443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8412200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/>
              <a:t>Щелкните значок, чтобы добавить фото</a:t>
            </a:r>
          </a:p>
        </p:txBody>
      </p:sp>
      <p:sp>
        <p:nvSpPr>
          <p:cNvPr id="19" name="Дата 2">
            <a:extLst>
              <a:ext uri="{FF2B5EF4-FFF2-40B4-BE49-F238E27FC236}">
                <a16:creationId xmlns:a16="http://schemas.microsoft.com/office/drawing/2014/main" id="{D798BE23-D422-4EB1-A64B-247490908929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ru-RU" noProof="0"/>
              <a:t>07.01.20ГГ</a:t>
            </a:r>
          </a:p>
        </p:txBody>
      </p:sp>
      <p:sp>
        <p:nvSpPr>
          <p:cNvPr id="20" name="Нижний колонтитул 3">
            <a:extLst>
              <a:ext uri="{FF2B5EF4-FFF2-40B4-BE49-F238E27FC236}">
                <a16:creationId xmlns:a16="http://schemas.microsoft.com/office/drawing/2014/main" id="{4BF2994C-9A98-4FB0-B040-0D7D4EE7DBBB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26" name="Номер слайда 4">
            <a:extLst>
              <a:ext uri="{FF2B5EF4-FFF2-40B4-BE49-F238E27FC236}">
                <a16:creationId xmlns:a16="http://schemas.microsoft.com/office/drawing/2014/main" id="{96B5941B-782C-4ACF-AF36-8E21DA11A22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547620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77FA4A-CE52-4DA0-8842-74FE37E2E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21BCD1D-6E4A-43CA-A3D4-B104CE27D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811BDA0-5B55-4A85-ACBF-31F8F3EB21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ru-RU" noProof="0"/>
              <a:t>07.01.20ГГ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F7AA55C-7321-4214-9297-F53B7B9E50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ru-RU" noProof="0"/>
              <a:t>Набор слайдов для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E330C71-8F7D-4855-A35C-46C83B4BF4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9FF96520-E4CE-4EAD-8ABF-1D2297D6B3AA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4466665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78" r:id="rId3"/>
    <p:sldLayoutId id="2147483667" r:id="rId4"/>
    <p:sldLayoutId id="2147483668" r:id="rId5"/>
    <p:sldLayoutId id="2147483669" r:id="rId6"/>
    <p:sldLayoutId id="2147483670" r:id="rId7"/>
    <p:sldLayoutId id="2147483651" r:id="rId8"/>
    <p:sldLayoutId id="2147483661" r:id="rId9"/>
    <p:sldLayoutId id="2147483671" r:id="rId10"/>
    <p:sldLayoutId id="2147483663" r:id="rId11"/>
    <p:sldLayoutId id="2147483679" r:id="rId12"/>
    <p:sldLayoutId id="2147483677" r:id="rId13"/>
    <p:sldLayoutId id="2147483672" r:id="rId14"/>
    <p:sldLayoutId id="2147483652" r:id="rId15"/>
    <p:sldLayoutId id="2147483653" r:id="rId16"/>
    <p:sldLayoutId id="2147483650" r:id="rId17"/>
    <p:sldLayoutId id="2147483654" r:id="rId18"/>
    <p:sldLayoutId id="2147483674" r:id="rId19"/>
    <p:sldLayoutId id="2147483676" r:id="rId20"/>
    <p:sldLayoutId id="2147483673" r:id="rId21"/>
    <p:sldLayoutId id="2147483675" r:id="rId2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jpg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 descr="крупный план девушки, которая пишет&#10;">
            <a:extLst>
              <a:ext uri="{FF2B5EF4-FFF2-40B4-BE49-F238E27FC236}">
                <a16:creationId xmlns:a16="http://schemas.microsoft.com/office/drawing/2014/main" id="{54164480-ECF3-4F09-B48E-13A40EAE5A3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23" name="Заголовок 22">
            <a:extLst>
              <a:ext uri="{FF2B5EF4-FFF2-40B4-BE49-F238E27FC236}">
                <a16:creationId xmlns:a16="http://schemas.microsoft.com/office/drawing/2014/main" id="{EE427349-2C23-4643-A4C8-552661FAA5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093" y="3512960"/>
            <a:ext cx="7442716" cy="1277857"/>
          </a:xfrm>
        </p:spPr>
        <p:txBody>
          <a:bodyPr rtlCol="0">
            <a:noAutofit/>
          </a:bodyPr>
          <a:lstStyle/>
          <a:p>
            <a:pPr rtl="0"/>
            <a:r>
              <a:rPr lang="ru-RU" sz="8000" dirty="0" smtClean="0"/>
              <a:t>ХАКАДРОН</a:t>
            </a:r>
            <a:endParaRPr lang="ru-RU" sz="8000" dirty="0"/>
          </a:p>
        </p:txBody>
      </p:sp>
      <p:sp>
        <p:nvSpPr>
          <p:cNvPr id="14" name="TextBox 13"/>
          <p:cNvSpPr txBox="1"/>
          <p:nvPr/>
        </p:nvSpPr>
        <p:spPr>
          <a:xfrm>
            <a:off x="123093" y="4638417"/>
            <a:ext cx="6805245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000" dirty="0" smtClean="0"/>
              <a:t>КОД 73</a:t>
            </a:r>
          </a:p>
          <a:p>
            <a:r>
              <a:rPr lang="ru-RU" dirty="0" smtClean="0"/>
              <a:t>Задача №1</a:t>
            </a:r>
          </a:p>
          <a:p>
            <a:r>
              <a:rPr lang="ru-RU" dirty="0"/>
              <a:t>Сервис для анализа количества и длительности полетов гражданских </a:t>
            </a:r>
            <a:r>
              <a:rPr lang="ru-RU" dirty="0" err="1"/>
              <a:t>беспилотников</a:t>
            </a:r>
            <a:r>
              <a:rPr lang="ru-RU" dirty="0"/>
              <a:t> в регионах РФ для определения полетной активности на основе данных </a:t>
            </a:r>
            <a:r>
              <a:rPr lang="ru-RU" dirty="0" err="1"/>
              <a:t>Росавиации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06310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0344" y="1031980"/>
            <a:ext cx="4450080" cy="924808"/>
          </a:xfrm>
        </p:spPr>
        <p:txBody>
          <a:bodyPr rtlCol="0"/>
          <a:lstStyle/>
          <a:p>
            <a:pPr rtl="0"/>
            <a:r>
              <a:rPr lang="ru-RU" dirty="0" smtClean="0"/>
              <a:t>Планы по развитию</a:t>
            </a:r>
            <a:endParaRPr lang="ru-RU" dirty="0"/>
          </a:p>
        </p:txBody>
      </p:sp>
      <p:sp>
        <p:nvSpPr>
          <p:cNvPr id="30" name="Текст 29">
            <a:extLst>
              <a:ext uri="{FF2B5EF4-FFF2-40B4-BE49-F238E27FC236}">
                <a16:creationId xmlns:a16="http://schemas.microsoft.com/office/drawing/2014/main" id="{B42237DE-8579-4920-9331-C835DA7AE69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151264" y="1990642"/>
            <a:ext cx="3635127" cy="795161"/>
          </a:xfrm>
        </p:spPr>
        <p:txBody>
          <a:bodyPr rtlCol="0">
            <a:noAutofit/>
          </a:bodyPr>
          <a:lstStyle/>
          <a:p>
            <a:r>
              <a:rPr lang="ru-RU" dirty="0"/>
              <a:t>График временных траекторий </a:t>
            </a:r>
            <a:r>
              <a:rPr lang="en-US" dirty="0"/>
              <a:t>UAV</a:t>
            </a:r>
            <a:endParaRPr lang="ru-RU" dirty="0"/>
          </a:p>
        </p:txBody>
      </p:sp>
      <p:sp>
        <p:nvSpPr>
          <p:cNvPr id="28" name="Текст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151263" y="3837285"/>
            <a:ext cx="3635127" cy="706456"/>
          </a:xfrm>
        </p:spPr>
        <p:txBody>
          <a:bodyPr rtlCol="0">
            <a:noAutofit/>
          </a:bodyPr>
          <a:lstStyle/>
          <a:p>
            <a:r>
              <a:rPr lang="en-US" dirty="0"/>
              <a:t>3D </a:t>
            </a:r>
            <a:r>
              <a:rPr lang="ru-RU" dirty="0"/>
              <a:t>визуализация маршрутов</a:t>
            </a:r>
          </a:p>
        </p:txBody>
      </p:sp>
      <p:sp>
        <p:nvSpPr>
          <p:cNvPr id="31" name="Текст 30">
            <a:extLst>
              <a:ext uri="{FF2B5EF4-FFF2-40B4-BE49-F238E27FC236}">
                <a16:creationId xmlns:a16="http://schemas.microsoft.com/office/drawing/2014/main" id="{FB4B73B3-17D0-4AD4-A250-23C177FEC52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650424" y="2103414"/>
            <a:ext cx="3635127" cy="569615"/>
          </a:xfrm>
        </p:spPr>
        <p:txBody>
          <a:bodyPr rtlCol="0">
            <a:noAutofit/>
          </a:bodyPr>
          <a:lstStyle/>
          <a:p>
            <a:r>
              <a:rPr lang="ru-RU" dirty="0"/>
              <a:t>Автоматизация обновления данных</a:t>
            </a:r>
          </a:p>
        </p:txBody>
      </p:sp>
      <p:sp>
        <p:nvSpPr>
          <p:cNvPr id="26" name="Текст 25">
            <a:extLst>
              <a:ext uri="{FF2B5EF4-FFF2-40B4-BE49-F238E27FC236}">
                <a16:creationId xmlns:a16="http://schemas.microsoft.com/office/drawing/2014/main" id="{AF961A7D-A035-4952-BEF5-34EE93A2486F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4339524" y="3975089"/>
            <a:ext cx="3512951" cy="72322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 b="0" noProof="1"/>
              <a:t>UX </a:t>
            </a:r>
            <a:r>
              <a:rPr lang="ru-RU" sz="1800" b="0" noProof="1"/>
              <a:t>и масштабируемость</a:t>
            </a:r>
            <a:endParaRPr lang="ru-RU" sz="1800" b="0" dirty="0"/>
          </a:p>
        </p:txBody>
      </p:sp>
      <p:sp>
        <p:nvSpPr>
          <p:cNvPr id="27" name="Текст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200344" y="2732993"/>
            <a:ext cx="4069080" cy="715169"/>
          </a:xfrm>
        </p:spPr>
        <p:txBody>
          <a:bodyPr rtlCol="0">
            <a:noAutofit/>
          </a:bodyPr>
          <a:lstStyle/>
          <a:p>
            <a:pPr>
              <a:spcBef>
                <a:spcPts val="0"/>
              </a:spcBef>
            </a:pPr>
            <a:r>
              <a:rPr lang="ru-RU" sz="1400" dirty="0"/>
              <a:t>• На </a:t>
            </a:r>
            <a:r>
              <a:rPr lang="ru-RU" sz="1400" dirty="0" err="1"/>
              <a:t>фронтенде</a:t>
            </a:r>
            <a:r>
              <a:rPr lang="ru-RU" sz="1400" dirty="0"/>
              <a:t> добавить возможность видеть последовательность полётов по времени;</a:t>
            </a:r>
          </a:p>
          <a:p>
            <a:pPr>
              <a:spcBef>
                <a:spcPts val="0"/>
              </a:spcBef>
            </a:pPr>
            <a:r>
              <a:rPr lang="ru-RU" sz="1400" dirty="0"/>
              <a:t> • Графики и анимация движения </a:t>
            </a:r>
            <a:r>
              <a:rPr lang="ru-RU" sz="1400" dirty="0" err="1"/>
              <a:t>дронов</a:t>
            </a:r>
            <a:r>
              <a:rPr lang="ru-RU" sz="1400" dirty="0"/>
              <a:t> на карте (</a:t>
            </a:r>
            <a:r>
              <a:rPr lang="ru-RU" sz="1400" dirty="0" err="1"/>
              <a:t>Timeline</a:t>
            </a:r>
            <a:r>
              <a:rPr lang="ru-RU" sz="1400" dirty="0"/>
              <a:t> + </a:t>
            </a:r>
            <a:r>
              <a:rPr lang="ru-RU" sz="1400" dirty="0" err="1"/>
              <a:t>Leaflet</a:t>
            </a:r>
            <a:r>
              <a:rPr lang="ru-RU" sz="1400" dirty="0"/>
              <a:t> или D3.js).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82463A9-91ED-406C-A142-DF9DBB5C018D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140691" y="4592178"/>
            <a:ext cx="2823866" cy="1281680"/>
          </a:xfrm>
        </p:spPr>
        <p:txBody>
          <a:bodyPr vert="horz" lIns="0" tIns="45720" rIns="91440" bIns="45720" rtlCol="0" anchor="t">
            <a:normAutofit lnSpcReduction="10000"/>
          </a:bodyPr>
          <a:lstStyle/>
          <a:p>
            <a:pPr>
              <a:spcBef>
                <a:spcPts val="0"/>
              </a:spcBef>
            </a:pPr>
            <a:r>
              <a:rPr lang="ru-RU" sz="1400" dirty="0"/>
              <a:t>• Возможность отображать маршруты в 3D, учитывать высоту полёта;</a:t>
            </a:r>
          </a:p>
          <a:p>
            <a:pPr>
              <a:spcBef>
                <a:spcPts val="0"/>
              </a:spcBef>
            </a:pPr>
            <a:r>
              <a:rPr lang="ru-RU" sz="1400" dirty="0"/>
              <a:t> • Использовать библиотеки типа deck.gl или Three.js для реалистичной визуализации.</a:t>
            </a:r>
          </a:p>
        </p:txBody>
      </p:sp>
      <p:sp>
        <p:nvSpPr>
          <p:cNvPr id="24" name="Объект 23">
            <a:extLst>
              <a:ext uri="{FF2B5EF4-FFF2-40B4-BE49-F238E27FC236}">
                <a16:creationId xmlns:a16="http://schemas.microsoft.com/office/drawing/2014/main" id="{B5A11B9F-68B0-405D-8B6F-DDBC74E10DDA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650424" y="2785803"/>
            <a:ext cx="3836568" cy="1132718"/>
          </a:xfrm>
        </p:spPr>
        <p:txBody>
          <a:bodyPr vert="horz" lIns="0" tIns="45720" rIns="91440" bIns="45720" rtlCol="0" anchor="t">
            <a:normAutofit/>
          </a:bodyPr>
          <a:lstStyle/>
          <a:p>
            <a:pPr>
              <a:spcBef>
                <a:spcPts val="0"/>
              </a:spcBef>
            </a:pPr>
            <a:r>
              <a:rPr lang="ru-RU" sz="1400" noProof="1"/>
              <a:t> • Интеграция с внешними источниками: API аэропортов, служб БЛА, открытые данные;</a:t>
            </a:r>
          </a:p>
          <a:p>
            <a:pPr>
              <a:spcBef>
                <a:spcPts val="0"/>
              </a:spcBef>
            </a:pPr>
            <a:r>
              <a:rPr lang="ru-RU" sz="1400" noProof="1"/>
              <a:t> • Регулярная синхронизация данных без ручной загрузки админом.</a:t>
            </a:r>
          </a:p>
        </p:txBody>
      </p:sp>
      <p:sp>
        <p:nvSpPr>
          <p:cNvPr id="20" name="Номер слайда 19">
            <a:extLst>
              <a:ext uri="{FF2B5EF4-FFF2-40B4-BE49-F238E27FC236}">
                <a16:creationId xmlns:a16="http://schemas.microsoft.com/office/drawing/2014/main" id="{D5E2A87B-0EA4-4713-9221-35871F264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ru-RU" smtClean="0"/>
              <a:pPr rtl="0"/>
              <a:t>10</a:t>
            </a:fld>
            <a:endParaRPr lang="ru-RU" dirty="0"/>
          </a:p>
        </p:txBody>
      </p:sp>
      <p:sp>
        <p:nvSpPr>
          <p:cNvPr id="17" name="Текст 25">
            <a:extLst>
              <a:ext uri="{FF2B5EF4-FFF2-40B4-BE49-F238E27FC236}">
                <a16:creationId xmlns:a16="http://schemas.microsoft.com/office/drawing/2014/main" id="{AF961A7D-A035-4952-BEF5-34EE93A2486F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8357976" y="3952013"/>
            <a:ext cx="3512951" cy="72322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z="1800" b="0" noProof="1" smtClean="0"/>
              <a:t>Расширенная </a:t>
            </a:r>
            <a:r>
              <a:rPr lang="ru-RU" sz="1800" b="0" noProof="1"/>
              <a:t>аналитика</a:t>
            </a:r>
            <a:endParaRPr lang="ru-RU" sz="1800" b="0" dirty="0"/>
          </a:p>
        </p:txBody>
      </p:sp>
      <p:sp>
        <p:nvSpPr>
          <p:cNvPr id="18" name="Объект 23">
            <a:extLst>
              <a:ext uri="{FF2B5EF4-FFF2-40B4-BE49-F238E27FC236}">
                <a16:creationId xmlns:a16="http://schemas.microsoft.com/office/drawing/2014/main" id="{B5A11B9F-68B0-405D-8B6F-DDBC74E10DDA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339524" y="4592178"/>
            <a:ext cx="4029117" cy="1278984"/>
          </a:xfrm>
        </p:spPr>
        <p:txBody>
          <a:bodyPr vert="horz" lIns="0" tIns="45720" rIns="91440" bIns="45720" rtlCol="0" anchor="t">
            <a:normAutofit/>
          </a:bodyPr>
          <a:lstStyle/>
          <a:p>
            <a:pPr>
              <a:spcBef>
                <a:spcPts val="0"/>
              </a:spcBef>
            </a:pPr>
            <a:r>
              <a:rPr lang="ru-RU" sz="1400" noProof="1"/>
              <a:t>• Оптимизация загрузки больших массивов данных;</a:t>
            </a:r>
          </a:p>
          <a:p>
            <a:pPr>
              <a:spcBef>
                <a:spcPts val="0"/>
              </a:spcBef>
            </a:pPr>
            <a:r>
              <a:rPr lang="ru-RU" sz="1400" noProof="1"/>
              <a:t> • Плавная фильтрация и анимация на карте;</a:t>
            </a:r>
          </a:p>
          <a:p>
            <a:pPr>
              <a:spcBef>
                <a:spcPts val="0"/>
              </a:spcBef>
            </a:pPr>
            <a:r>
              <a:rPr lang="ru-RU" sz="1400" noProof="1"/>
              <a:t> • Поддержка мобильного интерфейса и адаптивного дашборда.</a:t>
            </a:r>
          </a:p>
        </p:txBody>
      </p:sp>
      <p:sp>
        <p:nvSpPr>
          <p:cNvPr id="21" name="Объект 23">
            <a:extLst>
              <a:ext uri="{FF2B5EF4-FFF2-40B4-BE49-F238E27FC236}">
                <a16:creationId xmlns:a16="http://schemas.microsoft.com/office/drawing/2014/main" id="{B5A11B9F-68B0-405D-8B6F-DDBC74E10DDA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8426953" y="4543741"/>
            <a:ext cx="3443973" cy="1972867"/>
          </a:xfrm>
        </p:spPr>
        <p:txBody>
          <a:bodyPr vert="horz" lIns="0" tIns="45720" rIns="91440" bIns="45720" rtlCol="0" anchor="t">
            <a:normAutofit/>
          </a:bodyPr>
          <a:lstStyle/>
          <a:p>
            <a:pPr>
              <a:spcBef>
                <a:spcPts val="0"/>
              </a:spcBef>
            </a:pPr>
            <a:r>
              <a:rPr lang="ru-RU" sz="1400" noProof="1"/>
              <a:t>• Средняя скорость и задержки полётов по регионам;</a:t>
            </a:r>
          </a:p>
          <a:p>
            <a:pPr>
              <a:spcBef>
                <a:spcPts val="0"/>
              </a:spcBef>
            </a:pPr>
            <a:r>
              <a:rPr lang="ru-RU" sz="1400" noProof="1"/>
              <a:t> • Суммарные налёты, плотность полётов по часам и дням;</a:t>
            </a:r>
          </a:p>
          <a:p>
            <a:pPr>
              <a:spcBef>
                <a:spcPts val="0"/>
              </a:spcBef>
            </a:pPr>
            <a:r>
              <a:rPr lang="ru-RU" sz="1400" noProof="1"/>
              <a:t> • Сравнение регионов по активности UAV.</a:t>
            </a:r>
          </a:p>
        </p:txBody>
      </p:sp>
    </p:spTree>
    <p:extLst>
      <p:ext uri="{BB962C8B-B14F-4D97-AF65-F5344CB8AC3E}">
        <p14:creationId xmlns:p14="http://schemas.microsoft.com/office/powerpoint/2010/main" val="24772461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E14BBEAF-B516-45F4-9EF6-A9F651115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91440" bIns="45720" rtlCol="0" anchor="t">
            <a:normAutofit fontScale="85000" lnSpcReduction="10000"/>
          </a:bodyPr>
          <a:lstStyle/>
          <a:p>
            <a:r>
              <a:rPr lang="ru-RU" dirty="0"/>
              <a:t>Мы разработали полноценное веб-приложение для анализа и визуализации полётов беспилотных летательных аппаратов (UAV) по территории России</a:t>
            </a:r>
            <a:r>
              <a:rPr lang="ru-RU" dirty="0" smtClean="0"/>
              <a:t>.</a:t>
            </a:r>
            <a:r>
              <a:rPr lang="en-US" dirty="0" smtClean="0"/>
              <a:t> </a:t>
            </a:r>
            <a:r>
              <a:rPr lang="ru-RU" dirty="0" smtClean="0"/>
              <a:t>Сайт сочетает в себе функциональность, гибкость и техническую надежность. Мы оптимизировали работу с большими данными. Отдельное внимание было уделено дизайну и </a:t>
            </a:r>
            <a:r>
              <a:rPr lang="ru-RU" dirty="0"/>
              <a:t>удобству интерфейса. То есть, по сути, мы сделали единый инструмент для анализа UAV-полётов в </a:t>
            </a:r>
            <a:r>
              <a:rPr lang="ru-RU" dirty="0" smtClean="0"/>
              <a:t>России.</a:t>
            </a:r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2090EB7-FDFE-4D7B-9913-9B497CEDB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FF96520-E4CE-4EAD-8ABF-1D2297D6B3AA}" type="slidenum">
              <a:rPr lang="ru-RU" smtClean="0"/>
              <a:pPr rtl="0"/>
              <a:t>11</a:t>
            </a:fld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FFA191-5CCC-43CB-BD83-4F80ED362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/>
              <a:t>Сводка</a:t>
            </a:r>
          </a:p>
        </p:txBody>
      </p:sp>
    </p:spTree>
    <p:extLst>
      <p:ext uri="{BB962C8B-B14F-4D97-AF65-F5344CB8AC3E}">
        <p14:creationId xmlns:p14="http://schemas.microsoft.com/office/powerpoint/2010/main" val="9201739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 descr="крупный план монтажной платы">
            <a:extLst>
              <a:ext uri="{FF2B5EF4-FFF2-40B4-BE49-F238E27FC236}">
                <a16:creationId xmlns:a16="http://schemas.microsoft.com/office/drawing/2014/main" id="{7E46DF18-087D-4FF8-A5A2-0C0EAD030693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26578" y="0"/>
            <a:ext cx="5765422" cy="6858000"/>
          </a:xfrm>
        </p:spPr>
      </p:pic>
      <p:pic>
        <p:nvPicPr>
          <p:cNvPr id="12" name="Рисунок 11" descr="молодой человек, пишущий на доске">
            <a:extLst>
              <a:ext uri="{FF2B5EF4-FFF2-40B4-BE49-F238E27FC236}">
                <a16:creationId xmlns:a16="http://schemas.microsoft.com/office/drawing/2014/main" id="{C8584C16-529D-49FC-9E5D-414F66219568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1657" y="-16298"/>
            <a:ext cx="5555640" cy="6874299"/>
          </a:xfrm>
        </p:spPr>
      </p:pic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8C3C4A8-F198-4008-B069-610BBFEC409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smtClean="0"/>
              <a:pPr rtl="0"/>
              <a:t>12</a:t>
            </a:fld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71" y="3363686"/>
            <a:ext cx="3254829" cy="555171"/>
          </a:xfrm>
        </p:spPr>
        <p:txBody>
          <a:bodyPr rtlCol="0">
            <a:normAutofit fontScale="90000"/>
          </a:bodyPr>
          <a:lstStyle/>
          <a:p>
            <a:pPr rtl="0"/>
            <a:r>
              <a:rPr lang="ru-RU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546836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7D779DE4-CAEA-4617-897E-FEC9A2AC2D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28740" y="1973005"/>
            <a:ext cx="1509860" cy="345475"/>
          </a:xfrm>
        </p:spPr>
        <p:txBody>
          <a:bodyPr vert="horz" lIns="0" tIns="45720" rIns="91440" bIns="45720" rtlCol="0" anchor="t">
            <a:normAutofit/>
          </a:bodyPr>
          <a:lstStyle/>
          <a:p>
            <a:pPr rtl="0"/>
            <a:r>
              <a:rPr lang="ru-RU" dirty="0" smtClean="0"/>
              <a:t>О команде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33DB723-F5E2-41A5-84C1-EBDEDA5B218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230154" y="2475828"/>
            <a:ext cx="2107031" cy="866401"/>
          </a:xfrm>
        </p:spPr>
        <p:txBody>
          <a:bodyPr rtlCol="0">
            <a:normAutofit/>
          </a:bodyPr>
          <a:lstStyle/>
          <a:p>
            <a:pPr rtl="0"/>
            <a:r>
              <a:rPr lang="ru-RU" dirty="0" err="1" smtClean="0"/>
              <a:t>г.Ульяновск</a:t>
            </a:r>
            <a:endParaRPr lang="ru-RU" dirty="0" smtClean="0"/>
          </a:p>
          <a:p>
            <a:pPr rtl="0">
              <a:lnSpc>
                <a:spcPct val="120000"/>
              </a:lnSpc>
              <a:spcBef>
                <a:spcPts val="0"/>
              </a:spcBef>
            </a:pPr>
            <a:r>
              <a:rPr lang="ru-RU" dirty="0" smtClean="0"/>
              <a:t>3 человека</a:t>
            </a:r>
          </a:p>
          <a:p>
            <a:pPr rtl="0">
              <a:lnSpc>
                <a:spcPct val="120000"/>
              </a:lnSpc>
              <a:spcBef>
                <a:spcPts val="0"/>
              </a:spcBef>
            </a:pPr>
            <a:r>
              <a:rPr lang="ru-RU" dirty="0" smtClean="0"/>
              <a:t>Капитан Горшенина Эмилия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BEDB7CB-2A17-4C89-8463-567F882F6B1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788426" y="2015810"/>
            <a:ext cx="3104198" cy="320381"/>
          </a:xfrm>
        </p:spPr>
        <p:txBody>
          <a:bodyPr rtlCol="0"/>
          <a:lstStyle/>
          <a:p>
            <a:pPr rtl="0"/>
            <a:r>
              <a:rPr lang="ru-RU" dirty="0" smtClean="0"/>
              <a:t>Наименование задачи</a:t>
            </a: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D8F83235-6CF2-4F43-BEFE-6C0E272FDCC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78002" y="2523909"/>
            <a:ext cx="3103118" cy="1450007"/>
          </a:xfrm>
        </p:spPr>
        <p:txBody>
          <a:bodyPr rtlCol="0">
            <a:normAutofit fontScale="55000" lnSpcReduction="20000"/>
          </a:bodyPr>
          <a:lstStyle/>
          <a:p>
            <a:r>
              <a:rPr lang="ru-RU" sz="2200" dirty="0"/>
              <a:t>Сервис для анализа количества и длительности полетов гражданских </a:t>
            </a:r>
            <a:r>
              <a:rPr lang="ru-RU" sz="2200" dirty="0" err="1"/>
              <a:t>беспилотников</a:t>
            </a:r>
            <a:r>
              <a:rPr lang="ru-RU" sz="2200" dirty="0"/>
              <a:t> в регионах РФ для определения полетной активности на основе данных </a:t>
            </a:r>
            <a:r>
              <a:rPr lang="ru-RU" sz="2200" dirty="0" err="1"/>
              <a:t>Росавиации</a:t>
            </a:r>
            <a:endParaRPr lang="ru-RU" sz="2200" dirty="0"/>
          </a:p>
          <a:p>
            <a:pPr rtl="0"/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38567012-CD35-41AB-B12D-92555A9BE0D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115092" y="4192948"/>
            <a:ext cx="2737148" cy="320381"/>
          </a:xfrm>
        </p:spPr>
        <p:txBody>
          <a:bodyPr rtlCol="0"/>
          <a:lstStyle/>
          <a:p>
            <a:pPr rtl="0"/>
            <a:r>
              <a:rPr lang="ru-RU" dirty="0" smtClean="0"/>
              <a:t>Описание решения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0DC896C3-77D0-44A1-B244-9554FA063FE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932107" y="4727935"/>
            <a:ext cx="3103117" cy="953709"/>
          </a:xfrm>
        </p:spPr>
        <p:txBody>
          <a:bodyPr rtlCol="0">
            <a:noAutofit/>
          </a:bodyPr>
          <a:lstStyle/>
          <a:p>
            <a:r>
              <a:rPr lang="ru-RU" dirty="0"/>
              <a:t>Мы создали полноценное веб-приложение для анализа и визуализации полётов UAV (беспилотных летательных аппаратов) по территории России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727" y="943096"/>
            <a:ext cx="10515600" cy="924808"/>
          </a:xfrm>
        </p:spPr>
        <p:txBody>
          <a:bodyPr rtlCol="0">
            <a:normAutofit/>
          </a:bodyPr>
          <a:lstStyle/>
          <a:p>
            <a:pPr rtl="0"/>
            <a:r>
              <a:rPr lang="ru-RU" dirty="0" smtClean="0"/>
              <a:t>КОМАНДА КОД 73</a:t>
            </a:r>
            <a:endParaRPr lang="ru-RU" dirty="0"/>
          </a:p>
        </p:txBody>
      </p:sp>
      <p:sp>
        <p:nvSpPr>
          <p:cNvPr id="15" name="Номер слайда 14">
            <a:extLst>
              <a:ext uri="{FF2B5EF4-FFF2-40B4-BE49-F238E27FC236}">
                <a16:creationId xmlns:a16="http://schemas.microsoft.com/office/drawing/2014/main" id="{A65DB049-1A50-43CE-907A-2AA792D6F9F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smtClean="0"/>
              <a:pPr rtl="0"/>
              <a:t>2</a:t>
            </a:fld>
            <a:endParaRPr lang="ru-RU" dirty="0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547D840D-AC6E-4F0E-B562-819386D3E3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966498" y="4196573"/>
            <a:ext cx="3104198" cy="320381"/>
          </a:xfrm>
        </p:spPr>
        <p:txBody>
          <a:bodyPr rtlCol="0"/>
          <a:lstStyle/>
          <a:p>
            <a:pPr rtl="0"/>
            <a:r>
              <a:rPr lang="ru-RU" dirty="0" smtClean="0"/>
              <a:t>Планы на будущее</a:t>
            </a:r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4B9C2507-FEB7-4DC8-B74C-12FDF7B2DA8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788426" y="4644353"/>
            <a:ext cx="3282270" cy="1594373"/>
          </a:xfrm>
        </p:spPr>
        <p:txBody>
          <a:bodyPr rtlCol="0">
            <a:normAutofit fontScale="77500" lnSpcReduction="20000"/>
          </a:bodyPr>
          <a:lstStyle/>
          <a:p>
            <a:pPr rtl="0"/>
            <a:r>
              <a:rPr lang="ru-RU" sz="1500" dirty="0" smtClean="0"/>
              <a:t>Хотим добавить график временных траекторий </a:t>
            </a:r>
            <a:r>
              <a:rPr lang="en-US" sz="1500" dirty="0" smtClean="0"/>
              <a:t>UAV</a:t>
            </a:r>
            <a:r>
              <a:rPr lang="ru-RU" sz="1500" dirty="0" smtClean="0"/>
              <a:t>, 3</a:t>
            </a:r>
            <a:r>
              <a:rPr lang="en-US" sz="1500" dirty="0" smtClean="0"/>
              <a:t>D </a:t>
            </a:r>
            <a:r>
              <a:rPr lang="ru-RU" sz="1500" dirty="0" smtClean="0"/>
              <a:t>визуализацию маршрутов, автоматическое обновление данных, расширить аналитику и оптимизировать загрузку больших массивов данных</a:t>
            </a:r>
            <a:endParaRPr lang="ru-RU" sz="1500" dirty="0"/>
          </a:p>
          <a:p>
            <a:pPr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38561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Рисунок 46">
            <a:extLst>
              <a:ext uri="{FF2B5EF4-FFF2-40B4-BE49-F238E27FC236}">
                <a16:creationId xmlns:a16="http://schemas.microsoft.com/office/drawing/2014/main" id="{9004F29C-AED9-40E4-B5C2-47C8B6E3F04A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7254" y="1510862"/>
            <a:ext cx="4106868" cy="3759377"/>
          </a:xfrm>
        </p:spPr>
      </p:pic>
      <p:pic>
        <p:nvPicPr>
          <p:cNvPr id="45" name="Рисунок 44">
            <a:extLst>
              <a:ext uri="{FF2B5EF4-FFF2-40B4-BE49-F238E27FC236}">
                <a16:creationId xmlns:a16="http://schemas.microsoft.com/office/drawing/2014/main" id="{D0F3841F-AC56-43DE-AD77-552631D14A4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029" y="1514737"/>
            <a:ext cx="4685840" cy="3791220"/>
          </a:xfrm>
        </p:spPr>
      </p:pic>
      <p:pic>
        <p:nvPicPr>
          <p:cNvPr id="41" name="Рисунок 40">
            <a:extLst>
              <a:ext uri="{FF2B5EF4-FFF2-40B4-BE49-F238E27FC236}">
                <a16:creationId xmlns:a16="http://schemas.microsoft.com/office/drawing/2014/main" id="{268FA579-104C-44D5-9FEC-3D0D8C5469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81" y="1512799"/>
            <a:ext cx="3641876" cy="3795095"/>
          </a:xfrm>
        </p:spPr>
      </p:pic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12DF7C3-442D-460D-9076-A94602506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9FF96520-E4CE-4EAD-8ABF-1D2297D6B3AA}" type="slidenum">
              <a:rPr lang="ru-RU" smtClean="0"/>
              <a:pPr rtl="0"/>
              <a:t>3</a:t>
            </a:fld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rtlCol="0"/>
          <a:lstStyle/>
          <a:p>
            <a:pPr rtl="0"/>
            <a:r>
              <a:rPr lang="ru-RU" dirty="0" smtClean="0"/>
              <a:t>Команда код 73</a:t>
            </a:r>
            <a:endParaRPr lang="ru-RU" dirty="0"/>
          </a:p>
        </p:txBody>
      </p:sp>
      <p:sp>
        <p:nvSpPr>
          <p:cNvPr id="32" name="Текст 31">
            <a:extLst>
              <a:ext uri="{FF2B5EF4-FFF2-40B4-BE49-F238E27FC236}">
                <a16:creationId xmlns:a16="http://schemas.microsoft.com/office/drawing/2014/main" id="{E50606CE-9ECB-4033-AF08-73FC376C312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507780" y="5676833"/>
            <a:ext cx="2443654" cy="320381"/>
          </a:xfrm>
        </p:spPr>
        <p:txBody>
          <a:bodyPr rtlCol="0"/>
          <a:lstStyle/>
          <a:p>
            <a:pPr rtl="0"/>
            <a:r>
              <a:rPr lang="ru-RU" dirty="0" err="1" smtClean="0"/>
              <a:t>Шанин</a:t>
            </a:r>
            <a:r>
              <a:rPr lang="ru-RU" dirty="0" smtClean="0"/>
              <a:t>                                </a:t>
            </a:r>
            <a:r>
              <a:rPr lang="ru-RU" dirty="0" err="1" smtClean="0"/>
              <a:t>иван</a:t>
            </a:r>
            <a:endParaRPr lang="ru-RU" dirty="0"/>
          </a:p>
        </p:txBody>
      </p:sp>
      <p:sp>
        <p:nvSpPr>
          <p:cNvPr id="33" name="Текст 32">
            <a:extLst>
              <a:ext uri="{FF2B5EF4-FFF2-40B4-BE49-F238E27FC236}">
                <a16:creationId xmlns:a16="http://schemas.microsoft.com/office/drawing/2014/main" id="{4BFAF62A-F8A5-463D-9BF7-08EED60ABEC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411253" y="6024854"/>
            <a:ext cx="3030505" cy="662992"/>
          </a:xfrm>
        </p:spPr>
        <p:txBody>
          <a:bodyPr rtlCol="0">
            <a:normAutofit/>
          </a:bodyPr>
          <a:lstStyle/>
          <a:p>
            <a:r>
              <a:rPr lang="en-US" dirty="0" err="1"/>
              <a:t>Fullstack</a:t>
            </a:r>
            <a:r>
              <a:rPr lang="en-US" dirty="0"/>
              <a:t> engineer (backend + </a:t>
            </a:r>
            <a:r>
              <a:rPr lang="en-US" dirty="0" err="1"/>
              <a:t>инфраструктура</a:t>
            </a:r>
            <a:r>
              <a:rPr lang="en-US" dirty="0"/>
              <a:t>+ frontend )</a:t>
            </a:r>
            <a:endParaRPr lang="ru-RU" dirty="0"/>
          </a:p>
        </p:txBody>
      </p:sp>
      <p:sp>
        <p:nvSpPr>
          <p:cNvPr id="34" name="Текст 33">
            <a:extLst>
              <a:ext uri="{FF2B5EF4-FFF2-40B4-BE49-F238E27FC236}">
                <a16:creationId xmlns:a16="http://schemas.microsoft.com/office/drawing/2014/main" id="{6D60BE64-23D9-47F8-93B5-D89C8872DFF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2902" y="5652844"/>
            <a:ext cx="2443654" cy="320381"/>
          </a:xfrm>
        </p:spPr>
        <p:txBody>
          <a:bodyPr rtlCol="0"/>
          <a:lstStyle/>
          <a:p>
            <a:pPr rtl="0"/>
            <a:r>
              <a:rPr lang="ru-RU" dirty="0" smtClean="0"/>
              <a:t>Горшенина Эмилия</a:t>
            </a:r>
            <a:endParaRPr lang="ru-RU" dirty="0"/>
          </a:p>
        </p:txBody>
      </p:sp>
      <p:sp>
        <p:nvSpPr>
          <p:cNvPr id="35" name="Текст 34">
            <a:extLst>
              <a:ext uri="{FF2B5EF4-FFF2-40B4-BE49-F238E27FC236}">
                <a16:creationId xmlns:a16="http://schemas.microsoft.com/office/drawing/2014/main" id="{C8BBC8B0-E37D-4D40-A0FD-2C96486AC28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49263" y="5973225"/>
            <a:ext cx="2443099" cy="361598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ru-RU" dirty="0" smtClean="0"/>
              <a:t>Капитан</a:t>
            </a:r>
            <a:endParaRPr lang="ru-RU" dirty="0"/>
          </a:p>
        </p:txBody>
      </p:sp>
      <p:sp>
        <p:nvSpPr>
          <p:cNvPr id="38" name="Текст 37">
            <a:extLst>
              <a:ext uri="{FF2B5EF4-FFF2-40B4-BE49-F238E27FC236}">
                <a16:creationId xmlns:a16="http://schemas.microsoft.com/office/drawing/2014/main" id="{DE01F9F5-0129-4706-880A-089943A7E1A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725089" y="5653104"/>
            <a:ext cx="2443654" cy="320381"/>
          </a:xfrm>
        </p:spPr>
        <p:txBody>
          <a:bodyPr rtlCol="0"/>
          <a:lstStyle/>
          <a:p>
            <a:pPr rtl="0"/>
            <a:r>
              <a:rPr lang="ru-RU" dirty="0" err="1" smtClean="0"/>
              <a:t>Храменкова</a:t>
            </a:r>
            <a:r>
              <a:rPr lang="ru-RU" dirty="0" smtClean="0"/>
              <a:t> </a:t>
            </a:r>
            <a:r>
              <a:rPr lang="ru-RU" dirty="0" err="1" smtClean="0"/>
              <a:t>анастасия</a:t>
            </a:r>
            <a:endParaRPr lang="ru-RU" dirty="0"/>
          </a:p>
        </p:txBody>
      </p:sp>
      <p:sp>
        <p:nvSpPr>
          <p:cNvPr id="39" name="Текст 38">
            <a:extLst>
              <a:ext uri="{FF2B5EF4-FFF2-40B4-BE49-F238E27FC236}">
                <a16:creationId xmlns:a16="http://schemas.microsoft.com/office/drawing/2014/main" id="{7DA97E58-ABB3-4B9B-B23D-A706C06ED12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760650" y="5997214"/>
            <a:ext cx="2443099" cy="361598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ru-RU" dirty="0" smtClean="0"/>
              <a:t>Дизайнер сайта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7745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50921" y="2145859"/>
            <a:ext cx="5042568" cy="345473"/>
          </a:xfrm>
        </p:spPr>
        <p:txBody>
          <a:bodyPr vert="horz" lIns="0" tIns="45720" rIns="91440" bIns="45720" rtlCol="0" anchor="t">
            <a:normAutofit/>
          </a:bodyPr>
          <a:lstStyle/>
          <a:p>
            <a:pPr rtl="0"/>
            <a:r>
              <a:rPr lang="ru-RU" dirty="0" smtClean="0"/>
              <a:t>Краткая история команды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CB14EA2-CBDF-4C65-9598-93DEDB4C9C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50922" y="2491335"/>
            <a:ext cx="5041422" cy="540104"/>
          </a:xfrm>
        </p:spPr>
        <p:txBody>
          <a:bodyPr rtlCol="0">
            <a:normAutofit fontScale="92500" lnSpcReduction="20000"/>
          </a:bodyPr>
          <a:lstStyle/>
          <a:p>
            <a:pPr rtl="0"/>
            <a:r>
              <a:rPr lang="ru-RU" dirty="0" smtClean="0"/>
              <a:t>Участвуем в </a:t>
            </a:r>
            <a:r>
              <a:rPr lang="ru-RU" dirty="0" err="1" smtClean="0"/>
              <a:t>хакатоне</a:t>
            </a:r>
            <a:r>
              <a:rPr lang="ru-RU" dirty="0" smtClean="0"/>
              <a:t> командой Ульяновского института гражданской авиации </a:t>
            </a:r>
            <a:endParaRPr lang="ru-RU" dirty="0"/>
          </a:p>
          <a:p>
            <a:pPr rtl="0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638" y="419184"/>
            <a:ext cx="3211704" cy="1110286"/>
          </a:xfrm>
        </p:spPr>
        <p:txBody>
          <a:bodyPr rtlCol="0"/>
          <a:lstStyle/>
          <a:p>
            <a:pPr rtl="0"/>
            <a:r>
              <a:rPr lang="ru-RU" dirty="0" smtClean="0"/>
              <a:t>Команда код 73</a:t>
            </a:r>
            <a:endParaRPr lang="ru-RU" dirty="0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8EB4FD15-5553-45C2-B403-92726A0897A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smtClean="0"/>
              <a:pPr rtl="0"/>
              <a:t>4</a:t>
            </a:fld>
            <a:endParaRPr lang="ru-RU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3A00EDB-B024-49EC-A7CD-4E3A92A0AC2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450921" y="3198051"/>
            <a:ext cx="5042568" cy="320381"/>
          </a:xfrm>
        </p:spPr>
        <p:txBody>
          <a:bodyPr rtlCol="0"/>
          <a:lstStyle/>
          <a:p>
            <a:pPr rtl="0"/>
            <a:r>
              <a:rPr lang="ru-RU" dirty="0" smtClean="0"/>
              <a:t>Выбор задачи</a:t>
            </a: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DFD82EC7-5ADD-4197-AE50-6BAA12DAE5D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450922" y="3543527"/>
            <a:ext cx="5041422" cy="540104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ru-RU" sz="1100" dirty="0" smtClean="0"/>
              <a:t>Мы выбрали эту задачу, потому что обучаемся по направлению беспилотные авиационные системы и бизнес-аналитика</a:t>
            </a:r>
            <a:endParaRPr lang="ru-RU" sz="1100" dirty="0"/>
          </a:p>
          <a:p>
            <a:pPr rtl="0"/>
            <a:endParaRPr lang="ru-RU" sz="1100" dirty="0"/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D0BCF128-16BF-47FB-8300-C056A7A674B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450921" y="4250243"/>
            <a:ext cx="5042568" cy="320381"/>
          </a:xfrm>
        </p:spPr>
        <p:txBody>
          <a:bodyPr rtlCol="0"/>
          <a:lstStyle/>
          <a:p>
            <a:pPr rtl="0"/>
            <a:r>
              <a:rPr lang="ru-RU" dirty="0" smtClean="0"/>
              <a:t>Сложности </a:t>
            </a:r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9D5723A4-63FA-4038-9604-C74D5B19B6C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450922" y="4595719"/>
            <a:ext cx="5041422" cy="540104"/>
          </a:xfrm>
        </p:spPr>
        <p:txBody>
          <a:bodyPr rtlCol="0">
            <a:normAutofit fontScale="77500" lnSpcReduction="20000"/>
          </a:bodyPr>
          <a:lstStyle/>
          <a:p>
            <a:pPr rtl="0"/>
            <a:r>
              <a:rPr lang="ru-RU" dirty="0" smtClean="0"/>
              <a:t>В работе над проектом нам немного не хватало умений и навыков в сфере информационных технологий, поэтому приходилось многое изучать самостоятельно</a:t>
            </a:r>
            <a:endParaRPr lang="ru-RU" dirty="0"/>
          </a:p>
          <a:p>
            <a:pPr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цель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5" y="3820170"/>
            <a:ext cx="4203247" cy="1800225"/>
          </a:xfrm>
        </p:spPr>
        <p:txBody>
          <a:bodyPr vert="horz" lIns="0" tIns="45720" rIns="91440" bIns="45720" rtlCol="0" anchor="t">
            <a:noAutofit/>
          </a:bodyPr>
          <a:lstStyle/>
          <a:p>
            <a:r>
              <a:rPr lang="ru-RU" sz="1400" dirty="0" smtClean="0"/>
              <a:t>Обеспечить двухуровневый доступ для пользователей и администраторов, позволяя:</a:t>
            </a:r>
          </a:p>
          <a:p>
            <a:r>
              <a:rPr lang="ru-RU" sz="1400" dirty="0" smtClean="0"/>
              <a:t> • просматривать полёты на карте,</a:t>
            </a:r>
          </a:p>
          <a:p>
            <a:r>
              <a:rPr lang="ru-RU" sz="1400" dirty="0" smtClean="0"/>
              <a:t> • фильтровать данные по дате, типу UAV, регионам,</a:t>
            </a:r>
          </a:p>
          <a:p>
            <a:r>
              <a:rPr lang="ru-RU" sz="1400" dirty="0" smtClean="0"/>
              <a:t> • собирать статистику и топ-регионы.</a:t>
            </a:r>
            <a:endParaRPr lang="ru-RU" sz="14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молодой человек в защитных очках">
            <a:extLst>
              <a:ext uri="{FF2B5EF4-FFF2-40B4-BE49-F238E27FC236}">
                <a16:creationId xmlns:a16="http://schemas.microsoft.com/office/drawing/2014/main" id="{8C15BCA1-F2FE-4E47-B6D5-3BCFF65BFBF3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0"/>
            <a:ext cx="6694955" cy="6858000"/>
          </a:xfrm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8421587F-8DFD-4A31-9931-8A346A92D8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9307" y="1196693"/>
            <a:ext cx="5042568" cy="3454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Функционал по ролям: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3264BC1-DA72-48D5-81A1-C62B430199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6000" y="1615429"/>
            <a:ext cx="6072693" cy="1921298"/>
          </a:xfrm>
        </p:spPr>
        <p:txBody>
          <a:bodyPr rtlCol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400" dirty="0"/>
              <a:t>1. Админ: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400" dirty="0"/>
              <a:t> • Загрузка новых данных (CSV или NDJSON) раз в год;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400" dirty="0"/>
              <a:t> • Обновление таблиц в базе данных (</a:t>
            </a:r>
            <a:r>
              <a:rPr lang="ru-RU" sz="1400" dirty="0" err="1"/>
              <a:t>flights</a:t>
            </a:r>
            <a:r>
              <a:rPr lang="ru-RU" sz="1400" dirty="0"/>
              <a:t> и </a:t>
            </a:r>
            <a:r>
              <a:rPr lang="ru-RU" sz="1400" dirty="0" err="1"/>
              <a:t>regions</a:t>
            </a:r>
            <a:r>
              <a:rPr lang="ru-RU" sz="1400" dirty="0"/>
              <a:t>) через </a:t>
            </a:r>
            <a:r>
              <a:rPr lang="ru-RU" sz="1400" dirty="0" err="1"/>
              <a:t>batch-апдейты</a:t>
            </a:r>
            <a:r>
              <a:rPr lang="ru-RU" sz="1400" dirty="0"/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400" dirty="0"/>
              <a:t> • Просмотр всех полётов и регионов, включая подробные данные (координаты, время, тип UAV);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400" dirty="0"/>
              <a:t> • (Опционально) управление пользователями и их ролями.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400" dirty="0"/>
              <a:t> 2. Пользователь: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400" dirty="0"/>
              <a:t> • Просмотр карты с отображением всех полётов;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400" dirty="0"/>
              <a:t> • Фильтрация по дате, региону и типу UAV;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400" dirty="0"/>
              <a:t> • Просмотр агрегированной статистики: топ-регионы по числу полётов, суммарная длительность, графики распределения полётов.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633" y="256543"/>
            <a:ext cx="4501910" cy="732282"/>
          </a:xfrm>
        </p:spPr>
        <p:txBody>
          <a:bodyPr rtlCol="0"/>
          <a:lstStyle/>
          <a:p>
            <a:pPr rtl="0"/>
            <a:r>
              <a:rPr lang="ru-RU" dirty="0"/>
              <a:t>Обзор продукта</a:t>
            </a:r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18E5D0F5-4C11-47EE-BA9F-DEF2F44DD3DC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ru-RU" smtClean="0"/>
              <a:pPr rtl="0"/>
              <a:t>6</a:t>
            </a:fld>
            <a:endParaRPr lang="ru-RU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58D86DE-B923-4D58-B00B-1914FA90BB7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312011" y="4398607"/>
            <a:ext cx="5042568" cy="320381"/>
          </a:xfrm>
        </p:spPr>
        <p:txBody>
          <a:bodyPr rtlCol="0"/>
          <a:lstStyle/>
          <a:p>
            <a:pPr rtl="0"/>
            <a:r>
              <a:rPr lang="ru-RU" dirty="0" smtClean="0"/>
              <a:t>Технологии</a:t>
            </a: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071D6DC6-1167-4691-9102-803C951DFEF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181165" y="4727513"/>
            <a:ext cx="6980709" cy="540104"/>
          </a:xfrm>
        </p:spPr>
        <p:txBody>
          <a:bodyPr rtlCol="0">
            <a:normAutofit fontScale="250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600" dirty="0"/>
              <a:t>• Backend: </a:t>
            </a:r>
            <a:r>
              <a:rPr lang="en-US" sz="5600" dirty="0" err="1"/>
              <a:t>FastAPI</a:t>
            </a:r>
            <a:r>
              <a:rPr lang="en-US" sz="5600" dirty="0"/>
              <a:t>, PostgreSQL + </a:t>
            </a:r>
            <a:r>
              <a:rPr lang="en-US" sz="5600" dirty="0" err="1"/>
              <a:t>PostGIS</a:t>
            </a:r>
            <a:r>
              <a:rPr lang="en-US" sz="5600" dirty="0"/>
              <a:t> </a:t>
            </a:r>
            <a:r>
              <a:rPr lang="ru-RU" sz="5600" dirty="0"/>
              <a:t>для работы с </a:t>
            </a:r>
            <a:r>
              <a:rPr lang="ru-RU" sz="5600" dirty="0" err="1"/>
              <a:t>геоданными</a:t>
            </a:r>
            <a:r>
              <a:rPr lang="ru-RU" sz="5600" dirty="0"/>
              <a:t>, </a:t>
            </a:r>
            <a:r>
              <a:rPr lang="en-US" sz="5600" dirty="0"/>
              <a:t>JWT </a:t>
            </a:r>
            <a:r>
              <a:rPr lang="ru-RU" sz="5600" dirty="0"/>
              <a:t>авторизация для безопасного доступа;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5600" dirty="0"/>
              <a:t> • </a:t>
            </a:r>
            <a:r>
              <a:rPr lang="en-US" sz="5600" dirty="0"/>
              <a:t>Frontend: React + Leaflet </a:t>
            </a:r>
            <a:r>
              <a:rPr lang="ru-RU" sz="5600" dirty="0"/>
              <a:t>для карт, </a:t>
            </a:r>
            <a:r>
              <a:rPr lang="en-US" sz="5600" dirty="0"/>
              <a:t>Tailwind/Bootstrap </a:t>
            </a:r>
            <a:r>
              <a:rPr lang="ru-RU" sz="5600" dirty="0"/>
              <a:t>для </a:t>
            </a:r>
            <a:r>
              <a:rPr lang="en-US" sz="5600" dirty="0"/>
              <a:t>UI;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600" dirty="0"/>
              <a:t> • DevOps/</a:t>
            </a:r>
            <a:r>
              <a:rPr lang="ru-RU" sz="5600" dirty="0"/>
              <a:t>инфраструктура: </a:t>
            </a:r>
            <a:r>
              <a:rPr lang="en-US" sz="5600" dirty="0"/>
              <a:t>Docker Compose </a:t>
            </a:r>
            <a:r>
              <a:rPr lang="ru-RU" sz="5600" dirty="0"/>
              <a:t>для поднятия всей среды (</a:t>
            </a:r>
            <a:r>
              <a:rPr lang="en-US" sz="5600" dirty="0"/>
              <a:t>DB + backend + frontend) </a:t>
            </a:r>
            <a:r>
              <a:rPr lang="ru-RU" sz="5600" dirty="0"/>
              <a:t>одной командой;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5600" dirty="0"/>
              <a:t> • </a:t>
            </a:r>
            <a:r>
              <a:rPr lang="en-US" sz="5600" dirty="0"/>
              <a:t>SQL </a:t>
            </a:r>
            <a:r>
              <a:rPr lang="ru-RU" sz="5600" dirty="0"/>
              <a:t>скрипты для обработки больших массивов данных и </a:t>
            </a:r>
            <a:r>
              <a:rPr lang="ru-RU" sz="5600" dirty="0" err="1"/>
              <a:t>геопривязки</a:t>
            </a:r>
            <a:r>
              <a:rPr lang="ru-RU" sz="5600" dirty="0"/>
              <a:t> полётов к регионам.</a:t>
            </a:r>
          </a:p>
          <a:p>
            <a:pPr rtl="0">
              <a:lnSpc>
                <a:spcPct val="120000"/>
              </a:lnSpc>
              <a:spcBef>
                <a:spcPts val="0"/>
              </a:spcBef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27911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цель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5" y="3820170"/>
            <a:ext cx="4203247" cy="1800225"/>
          </a:xfrm>
        </p:spPr>
        <p:txBody>
          <a:bodyPr vert="horz" lIns="0" tIns="45720" rIns="91440" bIns="45720" rtlCol="0" anchor="t">
            <a:noAutofit/>
          </a:bodyPr>
          <a:lstStyle/>
          <a:p>
            <a:r>
              <a:rPr lang="ru-RU" sz="1400" dirty="0" smtClean="0"/>
              <a:t>Обеспечить двухуровневый доступ для пользователей и администраторов, позволяя:</a:t>
            </a:r>
          </a:p>
          <a:p>
            <a:r>
              <a:rPr lang="ru-RU" sz="1400" dirty="0" smtClean="0"/>
              <a:t> • просматривать полёты на карте,</a:t>
            </a:r>
          </a:p>
          <a:p>
            <a:r>
              <a:rPr lang="ru-RU" sz="1400" dirty="0" smtClean="0"/>
              <a:t> • фильтровать данные по дате, типу UAV, регионам,</a:t>
            </a:r>
          </a:p>
          <a:p>
            <a:r>
              <a:rPr lang="ru-RU" sz="1400" dirty="0" smtClean="0"/>
              <a:t> • собирать статистику и топ-регионы.</a:t>
            </a:r>
            <a:endParaRPr lang="ru-RU" sz="1400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 smtClean="0"/>
              <a:t>Набор слайдов для презентации</a:t>
            </a:r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7</a:t>
            </a:fld>
            <a:endParaRPr lang="ru-RU"/>
          </a:p>
        </p:txBody>
      </p:sp>
      <p:graphicFrame>
        <p:nvGraphicFramePr>
          <p:cNvPr id="7" name="Объект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7570971"/>
              </p:ext>
            </p:extLst>
          </p:nvPr>
        </p:nvGraphicFramePr>
        <p:xfrm>
          <a:off x="5305425" y="3198813"/>
          <a:ext cx="1031875" cy="604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Объект упаковщика для оболочки" showAsIcon="1" r:id="rId4" imgW="1031400" imgH="604800" progId="Package">
                  <p:embed/>
                </p:oleObj>
              </mc:Choice>
              <mc:Fallback>
                <p:oleObj name="Объект упаковщика для оболочки" showAsIcon="1" r:id="rId4" imgW="1031400" imgH="604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05425" y="3198813"/>
                        <a:ext cx="1031875" cy="604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Рисунок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986" y="0"/>
            <a:ext cx="12315986" cy="6989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846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>
            <a:extLst>
              <a:ext uri="{FF2B5EF4-FFF2-40B4-BE49-F238E27FC236}">
                <a16:creationId xmlns:a16="http://schemas.microsoft.com/office/drawing/2014/main" id="{A112B089-A8F9-45B1-BE6E-EAC10163F08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046964" y="3287637"/>
            <a:ext cx="2941600" cy="360000"/>
          </a:xfrm>
        </p:spPr>
        <p:txBody>
          <a:bodyPr rtlCol="0"/>
          <a:lstStyle/>
          <a:p>
            <a:pPr rtl="0"/>
            <a:r>
              <a:rPr lang="ru-RU" dirty="0" smtClean="0"/>
              <a:t>ОБЪЕМ ДАННЫХ</a:t>
            </a: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0FE22F9B-4BF8-41DC-8F1C-836B546E59A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316288" y="3903839"/>
            <a:ext cx="4139182" cy="1141882"/>
          </a:xfrm>
        </p:spPr>
        <p:txBody>
          <a:bodyPr rtlCol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300" dirty="0"/>
              <a:t>• 58 000+ полётов, каждая запись содержит географические координаты, время, тип UAV и дополнительные поля;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300" dirty="0"/>
              <a:t> • </a:t>
            </a:r>
            <a:r>
              <a:rPr lang="ru-RU" sz="1300" dirty="0" err="1"/>
              <a:t>ПостGIS</a:t>
            </a:r>
            <a:r>
              <a:rPr lang="ru-RU" sz="1300" dirty="0"/>
              <a:t> индексы и геометрические операции занимали время при массовых обновлениях;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300" dirty="0"/>
              <a:t> • Решение: </a:t>
            </a:r>
            <a:r>
              <a:rPr lang="ru-RU" sz="1300" dirty="0" err="1"/>
              <a:t>batch-апдейты</a:t>
            </a:r>
            <a:r>
              <a:rPr lang="ru-RU" sz="1300" dirty="0"/>
              <a:t> по 500–1000 записей, использование индексов GIST для ускорения </a:t>
            </a:r>
            <a:r>
              <a:rPr lang="ru-RU" sz="1300" dirty="0" err="1"/>
              <a:t>ST_DWithin</a:t>
            </a:r>
            <a:r>
              <a:rPr lang="ru-RU" sz="1300" dirty="0"/>
              <a:t>.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rtlCol="0"/>
          <a:lstStyle/>
          <a:p>
            <a:pPr rtl="0"/>
            <a:r>
              <a:rPr lang="ru-RU" dirty="0" smtClean="0"/>
              <a:t>Сложности и вызовы </a:t>
            </a:r>
            <a:endParaRPr lang="ru-RU" dirty="0"/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F515C5D-2CDB-4E66-B2B8-1451BC44247F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648937" y="3157448"/>
            <a:ext cx="2999638" cy="577644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rtl="0"/>
            <a:r>
              <a:rPr lang="ru-RU" dirty="0" smtClean="0"/>
              <a:t>СВЯЗКА ПОЛЕТОВ С РЕГИОНАМИ</a:t>
            </a:r>
            <a:endParaRPr lang="ru-RU" dirty="0"/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6B35F89A-6CDF-41F7-BD87-18B45BD7330B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370329" y="3903839"/>
            <a:ext cx="4041871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1300" noProof="1"/>
              <a:t>• Полёты нужно привязать к административным регионам;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1300" noProof="1"/>
              <a:t> • Проблема: каждая точка должна сравниваться с геометрией региона, что тяжело для базы;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ru-RU" sz="1300" noProof="1"/>
              <a:t> • Решение: SQL UPDATE ... FROM ... ST_DWithin с ограничением batch, что позволило не перегружать сервер.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5E1C399-8F48-44F5-9461-3C89866D4CE1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412200" y="3266159"/>
            <a:ext cx="2941600" cy="360000"/>
          </a:xfrm>
        </p:spPr>
        <p:txBody>
          <a:bodyPr rtlCol="0"/>
          <a:lstStyle/>
          <a:p>
            <a:pPr rtl="0"/>
            <a:r>
              <a:rPr lang="ru-RU" dirty="0" err="1" smtClean="0"/>
              <a:t>ФРОнТЕНД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E92B9716-8D44-4864-8986-720957B34362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511400" y="4047299"/>
            <a:ext cx="2941600" cy="1435972"/>
          </a:xfrm>
        </p:spPr>
        <p:txBody>
          <a:bodyPr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ru-RU" sz="1300" noProof="1"/>
              <a:t>• Визуализация на карте тысяч точек тормозила браузер;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ru-RU" sz="1300" noProof="1"/>
              <a:t> • Решение: кластеризация точек через Leaflet, динамическая подгрузка данных по фильтрам, минимизация отрисовки.</a:t>
            </a:r>
            <a:endParaRPr lang="ru-RU" sz="1300" dirty="0"/>
          </a:p>
        </p:txBody>
      </p:sp>
      <p:sp>
        <p:nvSpPr>
          <p:cNvPr id="30" name="Номер слайда 29">
            <a:extLst>
              <a:ext uri="{FF2B5EF4-FFF2-40B4-BE49-F238E27FC236}">
                <a16:creationId xmlns:a16="http://schemas.microsoft.com/office/drawing/2014/main" id="{8875A7EC-3DB7-4BAF-9699-4DCDE45D006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21178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06E82690-B145-4D4F-B2D1-0B2A8C50FD7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95514" y="2316665"/>
            <a:ext cx="2941600" cy="360000"/>
          </a:xfrm>
        </p:spPr>
        <p:txBody>
          <a:bodyPr rtlCol="0">
            <a:normAutofit fontScale="92500"/>
          </a:bodyPr>
          <a:lstStyle/>
          <a:p>
            <a:pPr rtl="0"/>
            <a:r>
              <a:rPr lang="ru-RU" dirty="0" smtClean="0"/>
              <a:t>Интерактивная карта</a:t>
            </a: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7640DF9D-0C9E-4C5D-9635-6B4DE10CCE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95514" y="2723100"/>
            <a:ext cx="2941600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400" noProof="1" smtClean="0"/>
              <a:t>Каждая </a:t>
            </a:r>
            <a:r>
              <a:rPr lang="ru-RU" sz="1400" noProof="1"/>
              <a:t>точка полёта геопривязана к региону; при наведении показываются подробности полёта (ID, тип UAV, время)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4E0A63-A388-49B1-A04E-27CE9BD62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rtlCol="0"/>
          <a:lstStyle/>
          <a:p>
            <a:r>
              <a:rPr lang="ru-RU" dirty="0"/>
              <a:t>Уникальность решения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40297407-CE4E-4284-879D-AEC395713625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8153400" y="4469565"/>
            <a:ext cx="2941600" cy="360000"/>
          </a:xfrm>
        </p:spPr>
        <p:txBody>
          <a:bodyPr rtlCol="0">
            <a:normAutofit/>
          </a:bodyPr>
          <a:lstStyle/>
          <a:p>
            <a:pPr rtl="0"/>
            <a:r>
              <a:rPr lang="ru-RU" dirty="0" smtClean="0"/>
              <a:t>Два уровня доступа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F5C3A7BE-F7FC-4942-A31A-491A8A806103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7916254" y="5112912"/>
            <a:ext cx="3437546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400" noProof="1" smtClean="0"/>
              <a:t>Админ </a:t>
            </a:r>
            <a:r>
              <a:rPr lang="ru-RU" sz="1400" noProof="1"/>
              <a:t>может загружать/обновлять данные, пользователь видит только статистику и карту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95CCE699-03D1-4642-B46A-B14EF17DA183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5441629" y="2316665"/>
            <a:ext cx="3396342" cy="377724"/>
          </a:xfrm>
        </p:spPr>
        <p:txBody>
          <a:bodyPr rtlCol="0">
            <a:normAutofit fontScale="92500"/>
          </a:bodyPr>
          <a:lstStyle/>
          <a:p>
            <a:pPr rtl="0"/>
            <a:r>
              <a:rPr lang="ru-RU" dirty="0" smtClean="0"/>
              <a:t>Информативный </a:t>
            </a:r>
            <a:r>
              <a:rPr lang="ru-RU" dirty="0" err="1" smtClean="0"/>
              <a:t>дашборд</a:t>
            </a:r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BC1DF189-6F2F-4C21-88CC-C82D3D0D147B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5669000" y="2723100"/>
            <a:ext cx="2941600" cy="1141882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400" noProof="1"/>
              <a:t>• топ-регионы по количеству полётов,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400" noProof="1"/>
              <a:t> • фильтрация по типу UAV и времени,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400" noProof="1"/>
              <a:t> • быстрый доступ к агрегированной информации без перегрузки </a:t>
            </a:r>
            <a:r>
              <a:rPr lang="ru-RU" sz="1400" noProof="1" smtClean="0"/>
              <a:t>интерфейса</a:t>
            </a:r>
            <a:endParaRPr lang="ru-RU" sz="1400" noProof="1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9ED4A67-3A46-4F54-A12A-EAE1B53E645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9</a:t>
            </a:fld>
            <a:endParaRPr lang="ru-RU" dirty="0"/>
          </a:p>
        </p:txBody>
      </p:sp>
      <p:sp>
        <p:nvSpPr>
          <p:cNvPr id="14" name="Текст 8">
            <a:extLst>
              <a:ext uri="{FF2B5EF4-FFF2-40B4-BE49-F238E27FC236}">
                <a16:creationId xmlns:a16="http://schemas.microsoft.com/office/drawing/2014/main" id="{95CCE699-03D1-4642-B46A-B14EF17DA183}"/>
              </a:ext>
            </a:extLst>
          </p:cNvPr>
          <p:cNvSpPr txBox="1">
            <a:spLocks/>
          </p:cNvSpPr>
          <p:nvPr/>
        </p:nvSpPr>
        <p:spPr>
          <a:xfrm>
            <a:off x="2563129" y="4496597"/>
            <a:ext cx="3532871" cy="45000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/>
              <a:t>Автоматическое обновление регионов</a:t>
            </a:r>
            <a:endParaRPr lang="ru-RU" dirty="0"/>
          </a:p>
        </p:txBody>
      </p:sp>
      <p:sp>
        <p:nvSpPr>
          <p:cNvPr id="19" name="Текст 9">
            <a:extLst>
              <a:ext uri="{FF2B5EF4-FFF2-40B4-BE49-F238E27FC236}">
                <a16:creationId xmlns:a16="http://schemas.microsoft.com/office/drawing/2014/main" id="{BC1DF189-6F2F-4C21-88CC-C82D3D0D147B}"/>
              </a:ext>
            </a:extLst>
          </p:cNvPr>
          <p:cNvSpPr txBox="1">
            <a:spLocks/>
          </p:cNvSpPr>
          <p:nvPr/>
        </p:nvSpPr>
        <p:spPr>
          <a:xfrm>
            <a:off x="3154400" y="4946598"/>
            <a:ext cx="2941600" cy="11418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noProof="1"/>
          </a:p>
        </p:txBody>
      </p:sp>
      <p:sp>
        <p:nvSpPr>
          <p:cNvPr id="16" name="Прямоугольник 15"/>
          <p:cNvSpPr/>
          <p:nvPr/>
        </p:nvSpPr>
        <p:spPr>
          <a:xfrm>
            <a:off x="2552000" y="5114419"/>
            <a:ext cx="349566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/>
              <a:t>B</a:t>
            </a:r>
            <a:r>
              <a:rPr lang="ru-RU" sz="1400" dirty="0" err="1" smtClean="0"/>
              <a:t>atch-апдейты</a:t>
            </a:r>
            <a:r>
              <a:rPr lang="ru-RU" sz="1400" dirty="0" smtClean="0"/>
              <a:t> присваивают полётам соответствующие регионы по географической близости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206939302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ustom 174">
      <a:dk1>
        <a:srgbClr val="1E1E1E"/>
      </a:dk1>
      <a:lt1>
        <a:sysClr val="window" lastClr="FFFFFF"/>
      </a:lt1>
      <a:dk2>
        <a:srgbClr val="44546A"/>
      </a:dk2>
      <a:lt2>
        <a:srgbClr val="E7E6E6"/>
      </a:lt2>
      <a:accent1>
        <a:srgbClr val="81CC48"/>
      </a:accent1>
      <a:accent2>
        <a:srgbClr val="45BEAD"/>
      </a:accent2>
      <a:accent3>
        <a:srgbClr val="BFFF4B"/>
      </a:accent3>
      <a:accent4>
        <a:srgbClr val="B001F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60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EM Deck_tm12041065_Win32_LW_v2" id="{4F206296-6CCA-437B-ABEB-95E882651B70}" vid="{35168526-4CBB-4325-9C81-5B5C83385FFB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72B6A28-7094-4F7C-9CE6-FEFFCFA7E15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D126E60-8824-40C8-9624-5890E719C527}">
  <ds:schemaRefs>
    <ds:schemaRef ds:uri="http://schemas.microsoft.com/office/2006/documentManagement/types"/>
    <ds:schemaRef ds:uri="http://schemas.microsoft.com/office/infopath/2007/PartnerControls"/>
    <ds:schemaRef ds:uri="http://schemas.microsoft.com/sharepoint/v3"/>
    <ds:schemaRef ds:uri="http://purl.org/dc/dcmitype/"/>
    <ds:schemaRef ds:uri="http://purl.org/dc/terms/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230e9df3-be65-4c73-a93b-d1236ebd677e"/>
    <ds:schemaRef ds:uri="16c05727-aa75-4e4a-9b5f-8a80a1165891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7817B950-985C-4D79-B0A3-FA5D2FD7806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886</Words>
  <Application>Microsoft Office PowerPoint</Application>
  <PresentationFormat>Широкоэкранный</PresentationFormat>
  <Paragraphs>123</Paragraphs>
  <Slides>12</Slides>
  <Notes>12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Arial</vt:lpstr>
      <vt:lpstr>Calibri</vt:lpstr>
      <vt:lpstr>Source Sans Pro</vt:lpstr>
      <vt:lpstr>Times New Roman</vt:lpstr>
      <vt:lpstr>Тема Office</vt:lpstr>
      <vt:lpstr>Объект упаковщика для оболочки</vt:lpstr>
      <vt:lpstr>ХАКАДРОН</vt:lpstr>
      <vt:lpstr>КОМАНДА КОД 73</vt:lpstr>
      <vt:lpstr>Команда код 73</vt:lpstr>
      <vt:lpstr>Команда код 73</vt:lpstr>
      <vt:lpstr>цель</vt:lpstr>
      <vt:lpstr>Обзор продукта</vt:lpstr>
      <vt:lpstr>цель</vt:lpstr>
      <vt:lpstr>Сложности и вызовы </vt:lpstr>
      <vt:lpstr>Уникальность решения</vt:lpstr>
      <vt:lpstr>Планы по развитию</vt:lpstr>
      <vt:lpstr>Сводка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2021-07-29T04:12:45Z</dcterms:created>
  <dcterms:modified xsi:type="dcterms:W3CDTF">2025-10-02T10:39:02Z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